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3">
  <p:sldMasterIdLst>
    <p:sldMasterId id="2147483648" r:id="rId1"/>
  </p:sldMasterIdLst>
  <p:notesMasterIdLst>
    <p:notesMasterId r:id="rId247"/>
  </p:notesMasterIdLst>
  <p:sldIdLst>
    <p:sldId id="581" r:id="rId2"/>
    <p:sldId id="1368" r:id="rId3"/>
    <p:sldId id="1369" r:id="rId4"/>
    <p:sldId id="1371" r:id="rId5"/>
    <p:sldId id="1372" r:id="rId6"/>
    <p:sldId id="1373" r:id="rId7"/>
    <p:sldId id="1374" r:id="rId8"/>
    <p:sldId id="1375" r:id="rId9"/>
    <p:sldId id="1376" r:id="rId10"/>
    <p:sldId id="1377" r:id="rId11"/>
    <p:sldId id="1378" r:id="rId12"/>
    <p:sldId id="1379" r:id="rId13"/>
    <p:sldId id="1380" r:id="rId14"/>
    <p:sldId id="1381" r:id="rId15"/>
    <p:sldId id="1382" r:id="rId16"/>
    <p:sldId id="1383" r:id="rId17"/>
    <p:sldId id="1384" r:id="rId18"/>
    <p:sldId id="1385" r:id="rId19"/>
    <p:sldId id="1386" r:id="rId20"/>
    <p:sldId id="1387" r:id="rId21"/>
    <p:sldId id="463" r:id="rId22"/>
    <p:sldId id="1391" r:id="rId23"/>
    <p:sldId id="703" r:id="rId24"/>
    <p:sldId id="645" r:id="rId25"/>
    <p:sldId id="1048" r:id="rId26"/>
    <p:sldId id="1049" r:id="rId27"/>
    <p:sldId id="1053" r:id="rId28"/>
    <p:sldId id="1054" r:id="rId29"/>
    <p:sldId id="1055" r:id="rId30"/>
    <p:sldId id="1056" r:id="rId31"/>
    <p:sldId id="1057" r:id="rId32"/>
    <p:sldId id="1058" r:id="rId33"/>
    <p:sldId id="1059" r:id="rId34"/>
    <p:sldId id="1060" r:id="rId35"/>
    <p:sldId id="1061" r:id="rId36"/>
    <p:sldId id="1050" r:id="rId37"/>
    <p:sldId id="1051" r:id="rId38"/>
    <p:sldId id="1062" r:id="rId39"/>
    <p:sldId id="1063" r:id="rId40"/>
    <p:sldId id="1068" r:id="rId41"/>
    <p:sldId id="1064" r:id="rId42"/>
    <p:sldId id="1069" r:id="rId43"/>
    <p:sldId id="1390" r:id="rId44"/>
    <p:sldId id="1070" r:id="rId45"/>
    <p:sldId id="1077" r:id="rId46"/>
    <p:sldId id="1078" r:id="rId47"/>
    <p:sldId id="1079" r:id="rId48"/>
    <p:sldId id="1072" r:id="rId49"/>
    <p:sldId id="1073" r:id="rId50"/>
    <p:sldId id="1080" r:id="rId51"/>
    <p:sldId id="1074" r:id="rId52"/>
    <p:sldId id="1075" r:id="rId53"/>
    <p:sldId id="1081" r:id="rId54"/>
    <p:sldId id="1082" r:id="rId55"/>
    <p:sldId id="1083" r:id="rId56"/>
    <p:sldId id="1084" r:id="rId57"/>
    <p:sldId id="1085" r:id="rId58"/>
    <p:sldId id="1076" r:id="rId59"/>
    <p:sldId id="1392" r:id="rId60"/>
    <p:sldId id="1088" r:id="rId61"/>
    <p:sldId id="1089" r:id="rId62"/>
    <p:sldId id="1090" r:id="rId63"/>
    <p:sldId id="1091" r:id="rId64"/>
    <p:sldId id="1123" r:id="rId65"/>
    <p:sldId id="1124" r:id="rId66"/>
    <p:sldId id="1092" r:id="rId67"/>
    <p:sldId id="1093" r:id="rId68"/>
    <p:sldId id="1094" r:id="rId69"/>
    <p:sldId id="1128" r:id="rId70"/>
    <p:sldId id="1095" r:id="rId71"/>
    <p:sldId id="1127" r:id="rId72"/>
    <p:sldId id="1129" r:id="rId73"/>
    <p:sldId id="1130" r:id="rId74"/>
    <p:sldId id="1131" r:id="rId75"/>
    <p:sldId id="1100" r:id="rId76"/>
    <p:sldId id="1132" r:id="rId77"/>
    <p:sldId id="1133" r:id="rId78"/>
    <p:sldId id="1135" r:id="rId79"/>
    <p:sldId id="1136" r:id="rId80"/>
    <p:sldId id="1137" r:id="rId81"/>
    <p:sldId id="1138" r:id="rId82"/>
    <p:sldId id="1101" r:id="rId83"/>
    <p:sldId id="1102" r:id="rId84"/>
    <p:sldId id="1139" r:id="rId85"/>
    <p:sldId id="1141" r:id="rId86"/>
    <p:sldId id="1142" r:id="rId87"/>
    <p:sldId id="1143" r:id="rId88"/>
    <p:sldId id="1144" r:id="rId89"/>
    <p:sldId id="1145" r:id="rId90"/>
    <p:sldId id="1146" r:id="rId91"/>
    <p:sldId id="1147" r:id="rId92"/>
    <p:sldId id="1148" r:id="rId93"/>
    <p:sldId id="1149" r:id="rId94"/>
    <p:sldId id="1150" r:id="rId95"/>
    <p:sldId id="1151" r:id="rId96"/>
    <p:sldId id="1104" r:id="rId97"/>
    <p:sldId id="1105" r:id="rId98"/>
    <p:sldId id="1106" r:id="rId99"/>
    <p:sldId id="1152" r:id="rId100"/>
    <p:sldId id="1153" r:id="rId101"/>
    <p:sldId id="1154" r:id="rId102"/>
    <p:sldId id="1155" r:id="rId103"/>
    <p:sldId id="1156" r:id="rId104"/>
    <p:sldId id="1157" r:id="rId105"/>
    <p:sldId id="1162" r:id="rId106"/>
    <p:sldId id="1185" r:id="rId107"/>
    <p:sldId id="1186" r:id="rId108"/>
    <p:sldId id="1187" r:id="rId109"/>
    <p:sldId id="1167" r:id="rId110"/>
    <p:sldId id="1168" r:id="rId111"/>
    <p:sldId id="1169" r:id="rId112"/>
    <p:sldId id="1189" r:id="rId113"/>
    <p:sldId id="1190" r:id="rId114"/>
    <p:sldId id="1191" r:id="rId115"/>
    <p:sldId id="1192" r:id="rId116"/>
    <p:sldId id="1367" r:id="rId117"/>
    <p:sldId id="1193" r:id="rId118"/>
    <p:sldId id="1170" r:id="rId119"/>
    <p:sldId id="1176" r:id="rId120"/>
    <p:sldId id="1178" r:id="rId121"/>
    <p:sldId id="1195" r:id="rId122"/>
    <p:sldId id="1196" r:id="rId123"/>
    <p:sldId id="1197" r:id="rId124"/>
    <p:sldId id="1198" r:id="rId125"/>
    <p:sldId id="1199" r:id="rId126"/>
    <p:sldId id="1179" r:id="rId127"/>
    <p:sldId id="1202" r:id="rId128"/>
    <p:sldId id="1201" r:id="rId129"/>
    <p:sldId id="1203" r:id="rId130"/>
    <p:sldId id="1180" r:id="rId131"/>
    <p:sldId id="1182" r:id="rId132"/>
    <p:sldId id="1183" r:id="rId133"/>
    <p:sldId id="1205" r:id="rId134"/>
    <p:sldId id="1393" r:id="rId135"/>
    <p:sldId id="648" r:id="rId136"/>
    <p:sldId id="646" r:id="rId137"/>
    <p:sldId id="649" r:id="rId138"/>
    <p:sldId id="1206" r:id="rId139"/>
    <p:sldId id="1207" r:id="rId140"/>
    <p:sldId id="1208" r:id="rId141"/>
    <p:sldId id="1210" r:id="rId142"/>
    <p:sldId id="1211" r:id="rId143"/>
    <p:sldId id="1212" r:id="rId144"/>
    <p:sldId id="844" r:id="rId145"/>
    <p:sldId id="1213" r:id="rId146"/>
    <p:sldId id="1214" r:id="rId147"/>
    <p:sldId id="1215" r:id="rId148"/>
    <p:sldId id="1216" r:id="rId149"/>
    <p:sldId id="1217" r:id="rId150"/>
    <p:sldId id="1221" r:id="rId151"/>
    <p:sldId id="1222" r:id="rId152"/>
    <p:sldId id="1223" r:id="rId153"/>
    <p:sldId id="1224" r:id="rId154"/>
    <p:sldId id="1225" r:id="rId155"/>
    <p:sldId id="1226" r:id="rId156"/>
    <p:sldId id="1227" r:id="rId157"/>
    <p:sldId id="1228" r:id="rId158"/>
    <p:sldId id="1229" r:id="rId159"/>
    <p:sldId id="1231" r:id="rId160"/>
    <p:sldId id="1232" r:id="rId161"/>
    <p:sldId id="1233" r:id="rId162"/>
    <p:sldId id="1234" r:id="rId163"/>
    <p:sldId id="1235" r:id="rId164"/>
    <p:sldId id="1236" r:id="rId165"/>
    <p:sldId id="1237" r:id="rId166"/>
    <p:sldId id="1238" r:id="rId167"/>
    <p:sldId id="1239" r:id="rId168"/>
    <p:sldId id="1240" r:id="rId169"/>
    <p:sldId id="1241" r:id="rId170"/>
    <p:sldId id="1242" r:id="rId171"/>
    <p:sldId id="1243" r:id="rId172"/>
    <p:sldId id="1244" r:id="rId173"/>
    <p:sldId id="1245" r:id="rId174"/>
    <p:sldId id="1246" r:id="rId175"/>
    <p:sldId id="1247" r:id="rId176"/>
    <p:sldId id="1248" r:id="rId177"/>
    <p:sldId id="1249" r:id="rId178"/>
    <p:sldId id="1250" r:id="rId179"/>
    <p:sldId id="1251" r:id="rId180"/>
    <p:sldId id="1263" r:id="rId181"/>
    <p:sldId id="1252" r:id="rId182"/>
    <p:sldId id="1264" r:id="rId183"/>
    <p:sldId id="1253" r:id="rId184"/>
    <p:sldId id="1254" r:id="rId185"/>
    <p:sldId id="1265" r:id="rId186"/>
    <p:sldId id="1267" r:id="rId187"/>
    <p:sldId id="1268" r:id="rId188"/>
    <p:sldId id="1266" r:id="rId189"/>
    <p:sldId id="1269" r:id="rId190"/>
    <p:sldId id="1270" r:id="rId191"/>
    <p:sldId id="1255" r:id="rId192"/>
    <p:sldId id="1256" r:id="rId193"/>
    <p:sldId id="1258" r:id="rId194"/>
    <p:sldId id="1272" r:id="rId195"/>
    <p:sldId id="1273" r:id="rId196"/>
    <p:sldId id="1274" r:id="rId197"/>
    <p:sldId id="1276" r:id="rId198"/>
    <p:sldId id="1277" r:id="rId199"/>
    <p:sldId id="1281" r:id="rId200"/>
    <p:sldId id="1282" r:id="rId201"/>
    <p:sldId id="1283" r:id="rId202"/>
    <p:sldId id="1284" r:id="rId203"/>
    <p:sldId id="1291" r:id="rId204"/>
    <p:sldId id="1301" r:id="rId205"/>
    <p:sldId id="1292" r:id="rId206"/>
    <p:sldId id="1304" r:id="rId207"/>
    <p:sldId id="1302" r:id="rId208"/>
    <p:sldId id="1293" r:id="rId209"/>
    <p:sldId id="1294" r:id="rId210"/>
    <p:sldId id="1295" r:id="rId211"/>
    <p:sldId id="1296" r:id="rId212"/>
    <p:sldId id="1297" r:id="rId213"/>
    <p:sldId id="1298" r:id="rId214"/>
    <p:sldId id="1305" r:id="rId215"/>
    <p:sldId id="1306" r:id="rId216"/>
    <p:sldId id="1307" r:id="rId217"/>
    <p:sldId id="1308" r:id="rId218"/>
    <p:sldId id="1309" r:id="rId219"/>
    <p:sldId id="1310" r:id="rId220"/>
    <p:sldId id="1315" r:id="rId221"/>
    <p:sldId id="1316" r:id="rId222"/>
    <p:sldId id="1336" r:id="rId223"/>
    <p:sldId id="1317" r:id="rId224"/>
    <p:sldId id="1338" r:id="rId225"/>
    <p:sldId id="1318" r:id="rId226"/>
    <p:sldId id="1319" r:id="rId227"/>
    <p:sldId id="1320" r:id="rId228"/>
    <p:sldId id="1321" r:id="rId229"/>
    <p:sldId id="1339" r:id="rId230"/>
    <p:sldId id="1325" r:id="rId231"/>
    <p:sldId id="1340" r:id="rId232"/>
    <p:sldId id="1326" r:id="rId233"/>
    <p:sldId id="1341" r:id="rId234"/>
    <p:sldId id="1342" r:id="rId235"/>
    <p:sldId id="1330" r:id="rId236"/>
    <p:sldId id="1343" r:id="rId237"/>
    <p:sldId id="1328" r:id="rId238"/>
    <p:sldId id="1344" r:id="rId239"/>
    <p:sldId id="1345" r:id="rId240"/>
    <p:sldId id="1346" r:id="rId241"/>
    <p:sldId id="1347" r:id="rId242"/>
    <p:sldId id="1360" r:id="rId243"/>
    <p:sldId id="1362" r:id="rId244"/>
    <p:sldId id="1366" r:id="rId245"/>
    <p:sldId id="1365" r:id="rId246"/>
  </p:sldIdLst>
  <p:sldSz cx="12192000" cy="6858000"/>
  <p:notesSz cx="6858000" cy="9144000"/>
  <p:embeddedFontLst>
    <p:embeddedFont>
      <p:font typeface="Cambria Math" panose="02040503050406030204" pitchFamily="18" charset="0"/>
      <p:regular r:id="rId248"/>
    </p:embeddedFont>
    <p:embeddedFont>
      <p:font typeface="D2Coding" panose="020B0609020101020101" pitchFamily="49" charset="-127"/>
      <p:regular r:id="rId249"/>
      <p:bold r:id="rId250"/>
    </p:embeddedFont>
    <p:embeddedFont>
      <p:font typeface="맑은 고딕" panose="020B0503020000020004" pitchFamily="50" charset="-127"/>
      <p:regular r:id="rId251"/>
      <p:bold r:id="rId2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찬민" initials="eacs" lastIdx="1" clrIdx="0">
    <p:extLst>
      <p:ext uri="{19B8F6BF-5375-455C-9EA6-DF929625EA0E}">
        <p15:presenceInfo xmlns:p15="http://schemas.microsoft.com/office/powerpoint/2012/main" userId="박찬민" providerId="None"/>
      </p:ext>
    </p:extLst>
  </p:cmAuthor>
  <p:cmAuthor id="2" name="seamo an" initials="sa" lastIdx="1" clrIdx="1">
    <p:extLst>
      <p:ext uri="{19B8F6BF-5375-455C-9EA6-DF929625EA0E}">
        <p15:presenceInfo xmlns:p15="http://schemas.microsoft.com/office/powerpoint/2012/main" userId="45d2434916b4c0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9169C-378D-45FF-A586-3190FF6F4C80}" v="39" dt="2019-10-02T08:21:43.0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84633" autoAdjust="0"/>
  </p:normalViewPr>
  <p:slideViewPr>
    <p:cSldViewPr snapToGrid="0">
      <p:cViewPr varScale="1">
        <p:scale>
          <a:sx n="97" d="100"/>
          <a:sy n="97" d="100"/>
        </p:scale>
        <p:origin x="13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46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microsoft.com/office/2015/10/relationships/revisionInfo" Target="revisionInfo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font" Target="fonts/font2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font" Target="fonts/font3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font" Target="fonts/font4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font" Target="fonts/font5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mo an" userId="45d2434916b4c0d4" providerId="LiveId" clId="{E5B79DF2-F97E-4794-95C9-C04E96BADB09}"/>
  </pc:docChgLst>
  <pc:docChgLst>
    <pc:chgData name="an seamo" userId="45d2434916b4c0d4" providerId="LiveId" clId="{2B9A273B-0404-4537-A65B-AEA1B24FCEE6}"/>
    <pc:docChg chg="undo redo custSel addSld delSld modSld">
      <pc:chgData name="an seamo" userId="45d2434916b4c0d4" providerId="LiveId" clId="{2B9A273B-0404-4537-A65B-AEA1B24FCEE6}" dt="2019-06-17T02:30:40.427" v="3698" actId="20577"/>
      <pc:docMkLst>
        <pc:docMk/>
      </pc:docMkLst>
      <pc:sldChg chg="modSp add">
        <pc:chgData name="an seamo" userId="45d2434916b4c0d4" providerId="LiveId" clId="{2B9A273B-0404-4537-A65B-AEA1B24FCEE6}" dt="2019-06-16T23:47:11.888" v="1545" actId="6549"/>
        <pc:sldMkLst>
          <pc:docMk/>
          <pc:sldMk cId="1072640806" sldId="844"/>
        </pc:sldMkLst>
        <pc:spChg chg="mod">
          <ac:chgData name="an seamo" userId="45d2434916b4c0d4" providerId="LiveId" clId="{2B9A273B-0404-4537-A65B-AEA1B24FCEE6}" dt="2019-06-16T23:33:01.297" v="44"/>
          <ac:spMkLst>
            <pc:docMk/>
            <pc:sldMk cId="1072640806" sldId="844"/>
            <ac:spMk id="2" creationId="{9FF61F7A-E0B6-454D-9D86-0A003EFEC03A}"/>
          </ac:spMkLst>
        </pc:spChg>
        <pc:spChg chg="mod">
          <ac:chgData name="an seamo" userId="45d2434916b4c0d4" providerId="LiveId" clId="{2B9A273B-0404-4537-A65B-AEA1B24FCEE6}" dt="2019-06-16T23:47:11.888" v="1545" actId="6549"/>
          <ac:spMkLst>
            <pc:docMk/>
            <pc:sldMk cId="1072640806" sldId="844"/>
            <ac:spMk id="3" creationId="{5BDD1AF8-D565-4844-9184-6A0DD6F60EDB}"/>
          </ac:spMkLst>
        </pc:spChg>
      </pc:sldChg>
    </pc:docChg>
  </pc:docChgLst>
  <pc:docChgLst>
    <pc:chgData name="an seamo" userId="45d2434916b4c0d4" providerId="LiveId" clId="{3F7C9301-7A63-4493-966D-C6C473601F33}"/>
    <pc:docChg chg="undo custSel addSld delSld modSld">
      <pc:chgData name="an seamo" userId="45d2434916b4c0d4" providerId="LiveId" clId="{3F7C9301-7A63-4493-966D-C6C473601F33}" dt="2019-08-21T03:24:54.516" v="1266"/>
      <pc:docMkLst>
        <pc:docMk/>
      </pc:docMkLst>
      <pc:sldChg chg="modSp">
        <pc:chgData name="an seamo" userId="45d2434916b4c0d4" providerId="LiveId" clId="{3F7C9301-7A63-4493-966D-C6C473601F33}" dt="2019-08-20T08:57:47.040" v="17" actId="27636"/>
        <pc:sldMkLst>
          <pc:docMk/>
          <pc:sldMk cId="477594240" sldId="463"/>
        </pc:sldMkLst>
        <pc:spChg chg="mod">
          <ac:chgData name="an seamo" userId="45d2434916b4c0d4" providerId="LiveId" clId="{3F7C9301-7A63-4493-966D-C6C473601F33}" dt="2019-08-20T08:57:47.040" v="17" actId="27636"/>
          <ac:spMkLst>
            <pc:docMk/>
            <pc:sldMk cId="477594240" sldId="463"/>
            <ac:spMk id="3" creationId="{5BDD1AF8-D565-4844-9184-6A0DD6F60EDB}"/>
          </ac:spMkLst>
        </pc:spChg>
      </pc:sldChg>
      <pc:sldChg chg="addSp delSp modSp">
        <pc:chgData name="an seamo" userId="45d2434916b4c0d4" providerId="LiveId" clId="{3F7C9301-7A63-4493-966D-C6C473601F33}" dt="2019-08-20T08:57:32.188" v="13" actId="14100"/>
        <pc:sldMkLst>
          <pc:docMk/>
          <pc:sldMk cId="3305172966" sldId="581"/>
        </pc:sldMkLst>
        <pc:spChg chg="del">
          <ac:chgData name="an seamo" userId="45d2434916b4c0d4" providerId="LiveId" clId="{3F7C9301-7A63-4493-966D-C6C473601F33}" dt="2019-08-20T08:57:08.158" v="3" actId="478"/>
          <ac:spMkLst>
            <pc:docMk/>
            <pc:sldMk cId="3305172966" sldId="581"/>
            <ac:spMk id="2" creationId="{A32507D9-7273-40F5-B897-5916B916BC03}"/>
          </ac:spMkLst>
        </pc:spChg>
        <pc:spChg chg="del">
          <ac:chgData name="an seamo" userId="45d2434916b4c0d4" providerId="LiveId" clId="{3F7C9301-7A63-4493-966D-C6C473601F33}" dt="2019-08-20T08:57:01.049" v="1" actId="478"/>
          <ac:spMkLst>
            <pc:docMk/>
            <pc:sldMk cId="3305172966" sldId="581"/>
            <ac:spMk id="3" creationId="{63AA1080-8DB8-4679-B6A6-33EE4BD3AB6C}"/>
          </ac:spMkLst>
        </pc:spChg>
        <pc:spChg chg="del">
          <ac:chgData name="an seamo" userId="45d2434916b4c0d4" providerId="LiveId" clId="{3F7C9301-7A63-4493-966D-C6C473601F33}" dt="2019-08-20T08:57:01.049" v="1" actId="478"/>
          <ac:spMkLst>
            <pc:docMk/>
            <pc:sldMk cId="3305172966" sldId="581"/>
            <ac:spMk id="5" creationId="{3D308EA0-1711-4811-8BED-20A58A8C29FA}"/>
          </ac:spMkLst>
        </pc:spChg>
        <pc:spChg chg="add del mod">
          <ac:chgData name="an seamo" userId="45d2434916b4c0d4" providerId="LiveId" clId="{3F7C9301-7A63-4493-966D-C6C473601F33}" dt="2019-08-20T08:57:05.213" v="2" actId="478"/>
          <ac:spMkLst>
            <pc:docMk/>
            <pc:sldMk cId="3305172966" sldId="581"/>
            <ac:spMk id="7" creationId="{0A102A05-C998-4AAB-9880-1ECFB7653484}"/>
          </ac:spMkLst>
        </pc:spChg>
        <pc:spChg chg="add del mod">
          <ac:chgData name="an seamo" userId="45d2434916b4c0d4" providerId="LiveId" clId="{3F7C9301-7A63-4493-966D-C6C473601F33}" dt="2019-08-20T08:57:10.726" v="4" actId="478"/>
          <ac:spMkLst>
            <pc:docMk/>
            <pc:sldMk cId="3305172966" sldId="581"/>
            <ac:spMk id="9" creationId="{2FE5C2DC-1213-4708-8134-2DFE5103D475}"/>
          </ac:spMkLst>
        </pc:spChg>
        <pc:spChg chg="add">
          <ac:chgData name="an seamo" userId="45d2434916b4c0d4" providerId="LiveId" clId="{3F7C9301-7A63-4493-966D-C6C473601F33}" dt="2019-08-20T08:57:23.966" v="5"/>
          <ac:spMkLst>
            <pc:docMk/>
            <pc:sldMk cId="3305172966" sldId="581"/>
            <ac:spMk id="10" creationId="{B857167B-4938-46FE-B45F-92DF5054C88E}"/>
          </ac:spMkLst>
        </pc:spChg>
        <pc:spChg chg="add">
          <ac:chgData name="an seamo" userId="45d2434916b4c0d4" providerId="LiveId" clId="{3F7C9301-7A63-4493-966D-C6C473601F33}" dt="2019-08-20T08:57:23.966" v="5"/>
          <ac:spMkLst>
            <pc:docMk/>
            <pc:sldMk cId="3305172966" sldId="581"/>
            <ac:spMk id="11" creationId="{79784C81-7929-413F-8721-D8926C8705C1}"/>
          </ac:spMkLst>
        </pc:spChg>
        <pc:spChg chg="add mod">
          <ac:chgData name="an seamo" userId="45d2434916b4c0d4" providerId="LiveId" clId="{3F7C9301-7A63-4493-966D-C6C473601F33}" dt="2019-08-20T08:57:32.188" v="13" actId="14100"/>
          <ac:spMkLst>
            <pc:docMk/>
            <pc:sldMk cId="3305172966" sldId="581"/>
            <ac:spMk id="12" creationId="{AF8A6391-36D9-4E5C-BE00-6D40D0563E86}"/>
          </ac:spMkLst>
        </pc:spChg>
        <pc:picChg chg="del">
          <ac:chgData name="an seamo" userId="45d2434916b4c0d4" providerId="LiveId" clId="{3F7C9301-7A63-4493-966D-C6C473601F33}" dt="2019-08-20T08:57:01.049" v="1" actId="478"/>
          <ac:picMkLst>
            <pc:docMk/>
            <pc:sldMk cId="3305172966" sldId="581"/>
            <ac:picMk id="6" creationId="{C762F80D-B81D-42DF-BD5D-B1204425E937}"/>
          </ac:picMkLst>
        </pc:picChg>
        <pc:picChg chg="add">
          <ac:chgData name="an seamo" userId="45d2434916b4c0d4" providerId="LiveId" clId="{3F7C9301-7A63-4493-966D-C6C473601F33}" dt="2019-08-20T08:57:23.966" v="5"/>
          <ac:picMkLst>
            <pc:docMk/>
            <pc:sldMk cId="3305172966" sldId="581"/>
            <ac:picMk id="13" creationId="{831E858E-1E46-4E15-9364-C59A38B8F8C2}"/>
          </ac:picMkLst>
        </pc:picChg>
      </pc:sldChg>
    </pc:docChg>
  </pc:docChgLst>
  <pc:docChgLst>
    <pc:chgData name="seamo an" userId="45d2434916b4c0d4" providerId="LiveId" clId="{1FF4C98F-D6F2-4776-B685-9446B8893043}"/>
  </pc:docChgLst>
  <pc:docChgLst>
    <pc:chgData name="seamo an" userId="45d2434916b4c0d4" providerId="LiveId" clId="{E08E704B-E466-4088-98F7-C6A7A7212AE0}"/>
  </pc:docChgLst>
  <pc:docChgLst>
    <pc:chgData name="an seamo" userId="45d2434916b4c0d4" providerId="LiveId" clId="{DC8BD3F2-ABEE-452F-B90F-A6633469B3D3}"/>
    <pc:docChg chg="custSel modSld">
      <pc:chgData name="an seamo" userId="45d2434916b4c0d4" providerId="LiveId" clId="{DC8BD3F2-ABEE-452F-B90F-A6633469B3D3}" dt="2019-08-02T04:06:49.137" v="15" actId="20577"/>
      <pc:docMkLst>
        <pc:docMk/>
      </pc:docMkLst>
    </pc:docChg>
  </pc:docChgLst>
  <pc:docChgLst>
    <pc:chgData name="an seamo" userId="45d2434916b4c0d4" providerId="LiveId" clId="{D396E188-5213-4F0A-B9F1-F2D68B8DCDC7}"/>
  </pc:docChgLst>
  <pc:docChgLst>
    <pc:chgData name="an seamo" userId="45d2434916b4c0d4" providerId="LiveId" clId="{EFB7A20A-02CA-4F92-A9C0-8E50614B8971}"/>
    <pc:docChg chg="custSel addSld delSld modSld">
      <pc:chgData name="an seamo" userId="45d2434916b4c0d4" providerId="LiveId" clId="{EFB7A20A-02CA-4F92-A9C0-8E50614B8971}" dt="2019-09-01T23:02:50.638" v="474" actId="2696"/>
      <pc:docMkLst>
        <pc:docMk/>
      </pc:docMkLst>
      <pc:sldChg chg="del">
        <pc:chgData name="an seamo" userId="45d2434916b4c0d4" providerId="LiveId" clId="{EFB7A20A-02CA-4F92-A9C0-8E50614B8971}" dt="2019-09-01T22:56:13.874" v="3" actId="2696"/>
        <pc:sldMkLst>
          <pc:docMk/>
          <pc:sldMk cId="1386612006" sldId="335"/>
        </pc:sldMkLst>
      </pc:sldChg>
      <pc:sldChg chg="del">
        <pc:chgData name="an seamo" userId="45d2434916b4c0d4" providerId="LiveId" clId="{EFB7A20A-02CA-4F92-A9C0-8E50614B8971}" dt="2019-09-01T22:56:13.922" v="4" actId="2696"/>
        <pc:sldMkLst>
          <pc:docMk/>
          <pc:sldMk cId="2156381787" sldId="336"/>
        </pc:sldMkLst>
      </pc:sldChg>
      <pc:sldChg chg="del">
        <pc:chgData name="an seamo" userId="45d2434916b4c0d4" providerId="LiveId" clId="{EFB7A20A-02CA-4F92-A9C0-8E50614B8971}" dt="2019-09-01T22:56:13.993" v="5" actId="2696"/>
        <pc:sldMkLst>
          <pc:docMk/>
          <pc:sldMk cId="2948541646" sldId="337"/>
        </pc:sldMkLst>
      </pc:sldChg>
      <pc:sldChg chg="del">
        <pc:chgData name="an seamo" userId="45d2434916b4c0d4" providerId="LiveId" clId="{EFB7A20A-02CA-4F92-A9C0-8E50614B8971}" dt="2019-09-01T22:56:21.212" v="88" actId="2696"/>
        <pc:sldMkLst>
          <pc:docMk/>
          <pc:sldMk cId="3562730742" sldId="338"/>
        </pc:sldMkLst>
      </pc:sldChg>
      <pc:sldChg chg="del">
        <pc:chgData name="an seamo" userId="45d2434916b4c0d4" providerId="LiveId" clId="{EFB7A20A-02CA-4F92-A9C0-8E50614B8971}" dt="2019-09-01T22:56:14.044" v="6" actId="2696"/>
        <pc:sldMkLst>
          <pc:docMk/>
          <pc:sldMk cId="1999188653" sldId="339"/>
        </pc:sldMkLst>
      </pc:sldChg>
      <pc:sldChg chg="del">
        <pc:chgData name="an seamo" userId="45d2434916b4c0d4" providerId="LiveId" clId="{EFB7A20A-02CA-4F92-A9C0-8E50614B8971}" dt="2019-09-01T22:56:14.136" v="7" actId="2696"/>
        <pc:sldMkLst>
          <pc:docMk/>
          <pc:sldMk cId="3125327164" sldId="340"/>
        </pc:sldMkLst>
      </pc:sldChg>
      <pc:sldChg chg="del">
        <pc:chgData name="an seamo" userId="45d2434916b4c0d4" providerId="LiveId" clId="{EFB7A20A-02CA-4F92-A9C0-8E50614B8971}" dt="2019-09-01T22:56:14.189" v="8" actId="2696"/>
        <pc:sldMkLst>
          <pc:docMk/>
          <pc:sldMk cId="796846392" sldId="341"/>
        </pc:sldMkLst>
      </pc:sldChg>
      <pc:sldChg chg="del">
        <pc:chgData name="an seamo" userId="45d2434916b4c0d4" providerId="LiveId" clId="{EFB7A20A-02CA-4F92-A9C0-8E50614B8971}" dt="2019-09-01T22:56:14.236" v="9" actId="2696"/>
        <pc:sldMkLst>
          <pc:docMk/>
          <pc:sldMk cId="3654234239" sldId="342"/>
        </pc:sldMkLst>
      </pc:sldChg>
      <pc:sldChg chg="del">
        <pc:chgData name="an seamo" userId="45d2434916b4c0d4" providerId="LiveId" clId="{EFB7A20A-02CA-4F92-A9C0-8E50614B8971}" dt="2019-09-01T22:56:14.316" v="10" actId="2696"/>
        <pc:sldMkLst>
          <pc:docMk/>
          <pc:sldMk cId="3491652192" sldId="343"/>
        </pc:sldMkLst>
      </pc:sldChg>
      <pc:sldChg chg="del">
        <pc:chgData name="an seamo" userId="45d2434916b4c0d4" providerId="LiveId" clId="{EFB7A20A-02CA-4F92-A9C0-8E50614B8971}" dt="2019-09-01T22:56:14.541" v="11" actId="2696"/>
        <pc:sldMkLst>
          <pc:docMk/>
          <pc:sldMk cId="3072514434" sldId="344"/>
        </pc:sldMkLst>
      </pc:sldChg>
      <pc:sldChg chg="del">
        <pc:chgData name="an seamo" userId="45d2434916b4c0d4" providerId="LiveId" clId="{EFB7A20A-02CA-4F92-A9C0-8E50614B8971}" dt="2019-09-01T22:56:14.613" v="12" actId="2696"/>
        <pc:sldMkLst>
          <pc:docMk/>
          <pc:sldMk cId="3422770520" sldId="345"/>
        </pc:sldMkLst>
      </pc:sldChg>
      <pc:sldChg chg="del">
        <pc:chgData name="an seamo" userId="45d2434916b4c0d4" providerId="LiveId" clId="{EFB7A20A-02CA-4F92-A9C0-8E50614B8971}" dt="2019-09-01T22:56:14.742" v="13" actId="2696"/>
        <pc:sldMkLst>
          <pc:docMk/>
          <pc:sldMk cId="2070108142" sldId="346"/>
        </pc:sldMkLst>
      </pc:sldChg>
      <pc:sldChg chg="del">
        <pc:chgData name="an seamo" userId="45d2434916b4c0d4" providerId="LiveId" clId="{EFB7A20A-02CA-4F92-A9C0-8E50614B8971}" dt="2019-09-01T22:56:15.049" v="14" actId="2696"/>
        <pc:sldMkLst>
          <pc:docMk/>
          <pc:sldMk cId="2507041342" sldId="347"/>
        </pc:sldMkLst>
      </pc:sldChg>
      <pc:sldChg chg="del">
        <pc:chgData name="an seamo" userId="45d2434916b4c0d4" providerId="LiveId" clId="{EFB7A20A-02CA-4F92-A9C0-8E50614B8971}" dt="2019-09-01T22:56:15.322" v="15" actId="2696"/>
        <pc:sldMkLst>
          <pc:docMk/>
          <pc:sldMk cId="3933695258" sldId="348"/>
        </pc:sldMkLst>
      </pc:sldChg>
      <pc:sldChg chg="del">
        <pc:chgData name="an seamo" userId="45d2434916b4c0d4" providerId="LiveId" clId="{EFB7A20A-02CA-4F92-A9C0-8E50614B8971}" dt="2019-09-01T22:56:15.535" v="16" actId="2696"/>
        <pc:sldMkLst>
          <pc:docMk/>
          <pc:sldMk cId="882167838" sldId="349"/>
        </pc:sldMkLst>
      </pc:sldChg>
      <pc:sldChg chg="del">
        <pc:chgData name="an seamo" userId="45d2434916b4c0d4" providerId="LiveId" clId="{EFB7A20A-02CA-4F92-A9C0-8E50614B8971}" dt="2019-09-01T22:56:15.573" v="17" actId="2696"/>
        <pc:sldMkLst>
          <pc:docMk/>
          <pc:sldMk cId="3837161206" sldId="350"/>
        </pc:sldMkLst>
      </pc:sldChg>
      <pc:sldChg chg="del">
        <pc:chgData name="an seamo" userId="45d2434916b4c0d4" providerId="LiveId" clId="{EFB7A20A-02CA-4F92-A9C0-8E50614B8971}" dt="2019-09-01T22:56:15.650" v="18" actId="2696"/>
        <pc:sldMkLst>
          <pc:docMk/>
          <pc:sldMk cId="1986849865" sldId="351"/>
        </pc:sldMkLst>
      </pc:sldChg>
      <pc:sldChg chg="del">
        <pc:chgData name="an seamo" userId="45d2434916b4c0d4" providerId="LiveId" clId="{EFB7A20A-02CA-4F92-A9C0-8E50614B8971}" dt="2019-09-01T22:56:15.711" v="19" actId="2696"/>
        <pc:sldMkLst>
          <pc:docMk/>
          <pc:sldMk cId="4046561131" sldId="352"/>
        </pc:sldMkLst>
      </pc:sldChg>
      <pc:sldChg chg="del">
        <pc:chgData name="an seamo" userId="45d2434916b4c0d4" providerId="LiveId" clId="{EFB7A20A-02CA-4F92-A9C0-8E50614B8971}" dt="2019-09-01T22:56:15.945" v="20" actId="2696"/>
        <pc:sldMkLst>
          <pc:docMk/>
          <pc:sldMk cId="96715662" sldId="353"/>
        </pc:sldMkLst>
      </pc:sldChg>
      <pc:sldChg chg="del">
        <pc:chgData name="an seamo" userId="45d2434916b4c0d4" providerId="LiveId" clId="{EFB7A20A-02CA-4F92-A9C0-8E50614B8971}" dt="2019-09-01T22:56:16.243" v="21" actId="2696"/>
        <pc:sldMkLst>
          <pc:docMk/>
          <pc:sldMk cId="77368562" sldId="354"/>
        </pc:sldMkLst>
      </pc:sldChg>
      <pc:sldChg chg="del">
        <pc:chgData name="an seamo" userId="45d2434916b4c0d4" providerId="LiveId" clId="{EFB7A20A-02CA-4F92-A9C0-8E50614B8971}" dt="2019-09-01T22:56:16.440" v="22" actId="2696"/>
        <pc:sldMkLst>
          <pc:docMk/>
          <pc:sldMk cId="3915611453" sldId="355"/>
        </pc:sldMkLst>
      </pc:sldChg>
      <pc:sldChg chg="del">
        <pc:chgData name="an seamo" userId="45d2434916b4c0d4" providerId="LiveId" clId="{EFB7A20A-02CA-4F92-A9C0-8E50614B8971}" dt="2019-09-01T22:56:21.806" v="103" actId="2696"/>
        <pc:sldMkLst>
          <pc:docMk/>
          <pc:sldMk cId="1518733469" sldId="356"/>
        </pc:sldMkLst>
      </pc:sldChg>
      <pc:sldChg chg="del">
        <pc:chgData name="an seamo" userId="45d2434916b4c0d4" providerId="LiveId" clId="{EFB7A20A-02CA-4F92-A9C0-8E50614B8971}" dt="2019-09-01T22:56:16.483" v="23" actId="2696"/>
        <pc:sldMkLst>
          <pc:docMk/>
          <pc:sldMk cId="2515606626" sldId="357"/>
        </pc:sldMkLst>
      </pc:sldChg>
      <pc:sldChg chg="del">
        <pc:chgData name="an seamo" userId="45d2434916b4c0d4" providerId="LiveId" clId="{EFB7A20A-02CA-4F92-A9C0-8E50614B8971}" dt="2019-09-01T22:56:16.524" v="24" actId="2696"/>
        <pc:sldMkLst>
          <pc:docMk/>
          <pc:sldMk cId="460887922" sldId="358"/>
        </pc:sldMkLst>
      </pc:sldChg>
      <pc:sldChg chg="del">
        <pc:chgData name="an seamo" userId="45d2434916b4c0d4" providerId="LiveId" clId="{EFB7A20A-02CA-4F92-A9C0-8E50614B8971}" dt="2019-09-01T22:56:16.573" v="25" actId="2696"/>
        <pc:sldMkLst>
          <pc:docMk/>
          <pc:sldMk cId="213680593" sldId="359"/>
        </pc:sldMkLst>
      </pc:sldChg>
      <pc:sldChg chg="del">
        <pc:chgData name="an seamo" userId="45d2434916b4c0d4" providerId="LiveId" clId="{EFB7A20A-02CA-4F92-A9C0-8E50614B8971}" dt="2019-09-01T22:56:16.621" v="26" actId="2696"/>
        <pc:sldMkLst>
          <pc:docMk/>
          <pc:sldMk cId="748731801" sldId="360"/>
        </pc:sldMkLst>
      </pc:sldChg>
      <pc:sldChg chg="del">
        <pc:chgData name="an seamo" userId="45d2434916b4c0d4" providerId="LiveId" clId="{EFB7A20A-02CA-4F92-A9C0-8E50614B8971}" dt="2019-09-01T22:56:16.672" v="27" actId="2696"/>
        <pc:sldMkLst>
          <pc:docMk/>
          <pc:sldMk cId="3351469380" sldId="361"/>
        </pc:sldMkLst>
      </pc:sldChg>
      <pc:sldChg chg="del">
        <pc:chgData name="an seamo" userId="45d2434916b4c0d4" providerId="LiveId" clId="{EFB7A20A-02CA-4F92-A9C0-8E50614B8971}" dt="2019-09-01T22:56:22.228" v="109" actId="2696"/>
        <pc:sldMkLst>
          <pc:docMk/>
          <pc:sldMk cId="1409796499" sldId="362"/>
        </pc:sldMkLst>
      </pc:sldChg>
      <pc:sldChg chg="del">
        <pc:chgData name="an seamo" userId="45d2434916b4c0d4" providerId="LiveId" clId="{EFB7A20A-02CA-4F92-A9C0-8E50614B8971}" dt="2019-09-01T22:56:16.732" v="28" actId="2696"/>
        <pc:sldMkLst>
          <pc:docMk/>
          <pc:sldMk cId="4122557965" sldId="363"/>
        </pc:sldMkLst>
      </pc:sldChg>
      <pc:sldChg chg="del">
        <pc:chgData name="an seamo" userId="45d2434916b4c0d4" providerId="LiveId" clId="{EFB7A20A-02CA-4F92-A9C0-8E50614B8971}" dt="2019-09-01T22:56:16.918" v="30" actId="2696"/>
        <pc:sldMkLst>
          <pc:docMk/>
          <pc:sldMk cId="4276409239" sldId="364"/>
        </pc:sldMkLst>
      </pc:sldChg>
      <pc:sldChg chg="del">
        <pc:chgData name="an seamo" userId="45d2434916b4c0d4" providerId="LiveId" clId="{EFB7A20A-02CA-4F92-A9C0-8E50614B8971}" dt="2019-09-01T22:56:16.875" v="29" actId="2696"/>
        <pc:sldMkLst>
          <pc:docMk/>
          <pc:sldMk cId="2498335113" sldId="365"/>
        </pc:sldMkLst>
      </pc:sldChg>
      <pc:sldChg chg="del">
        <pc:chgData name="an seamo" userId="45d2434916b4c0d4" providerId="LiveId" clId="{EFB7A20A-02CA-4F92-A9C0-8E50614B8971}" dt="2019-09-01T22:56:16.968" v="31" actId="2696"/>
        <pc:sldMkLst>
          <pc:docMk/>
          <pc:sldMk cId="25608044" sldId="366"/>
        </pc:sldMkLst>
      </pc:sldChg>
      <pc:sldChg chg="del">
        <pc:chgData name="an seamo" userId="45d2434916b4c0d4" providerId="LiveId" clId="{EFB7A20A-02CA-4F92-A9C0-8E50614B8971}" dt="2019-09-01T22:56:17.011" v="32" actId="2696"/>
        <pc:sldMkLst>
          <pc:docMk/>
          <pc:sldMk cId="2032739383" sldId="367"/>
        </pc:sldMkLst>
      </pc:sldChg>
      <pc:sldChg chg="del">
        <pc:chgData name="an seamo" userId="45d2434916b4c0d4" providerId="LiveId" clId="{EFB7A20A-02CA-4F92-A9C0-8E50614B8971}" dt="2019-09-01T22:56:22.511" v="114" actId="2696"/>
        <pc:sldMkLst>
          <pc:docMk/>
          <pc:sldMk cId="781897607" sldId="368"/>
        </pc:sldMkLst>
      </pc:sldChg>
      <pc:sldChg chg="del">
        <pc:chgData name="an seamo" userId="45d2434916b4c0d4" providerId="LiveId" clId="{EFB7A20A-02CA-4F92-A9C0-8E50614B8971}" dt="2019-09-01T22:56:17.040" v="33" actId="2696"/>
        <pc:sldMkLst>
          <pc:docMk/>
          <pc:sldMk cId="507340162" sldId="369"/>
        </pc:sldMkLst>
      </pc:sldChg>
      <pc:sldChg chg="del">
        <pc:chgData name="an seamo" userId="45d2434916b4c0d4" providerId="LiveId" clId="{EFB7A20A-02CA-4F92-A9C0-8E50614B8971}" dt="2019-09-01T22:56:22.571" v="116" actId="2696"/>
        <pc:sldMkLst>
          <pc:docMk/>
          <pc:sldMk cId="1384386451" sldId="370"/>
        </pc:sldMkLst>
      </pc:sldChg>
      <pc:sldChg chg="del">
        <pc:chgData name="an seamo" userId="45d2434916b4c0d4" providerId="LiveId" clId="{EFB7A20A-02CA-4F92-A9C0-8E50614B8971}" dt="2019-09-01T22:56:17.078" v="34" actId="2696"/>
        <pc:sldMkLst>
          <pc:docMk/>
          <pc:sldMk cId="3741781359" sldId="371"/>
        </pc:sldMkLst>
      </pc:sldChg>
      <pc:sldChg chg="del">
        <pc:chgData name="an seamo" userId="45d2434916b4c0d4" providerId="LiveId" clId="{EFB7A20A-02CA-4F92-A9C0-8E50614B8971}" dt="2019-09-01T22:56:17.124" v="35" actId="2696"/>
        <pc:sldMkLst>
          <pc:docMk/>
          <pc:sldMk cId="763958653" sldId="372"/>
        </pc:sldMkLst>
      </pc:sldChg>
      <pc:sldChg chg="del">
        <pc:chgData name="an seamo" userId="45d2434916b4c0d4" providerId="LiveId" clId="{EFB7A20A-02CA-4F92-A9C0-8E50614B8971}" dt="2019-09-01T22:56:17.177" v="36" actId="2696"/>
        <pc:sldMkLst>
          <pc:docMk/>
          <pc:sldMk cId="530905497" sldId="373"/>
        </pc:sldMkLst>
      </pc:sldChg>
      <pc:sldChg chg="del">
        <pc:chgData name="an seamo" userId="45d2434916b4c0d4" providerId="LiveId" clId="{EFB7A20A-02CA-4F92-A9C0-8E50614B8971}" dt="2019-09-01T22:56:22.707" v="120" actId="2696"/>
        <pc:sldMkLst>
          <pc:docMk/>
          <pc:sldMk cId="1511793042" sldId="374"/>
        </pc:sldMkLst>
      </pc:sldChg>
      <pc:sldChg chg="del">
        <pc:chgData name="an seamo" userId="45d2434916b4c0d4" providerId="LiveId" clId="{EFB7A20A-02CA-4F92-A9C0-8E50614B8971}" dt="2019-09-01T22:56:17.219" v="37" actId="2696"/>
        <pc:sldMkLst>
          <pc:docMk/>
          <pc:sldMk cId="920924079" sldId="375"/>
        </pc:sldMkLst>
      </pc:sldChg>
      <pc:sldChg chg="del">
        <pc:chgData name="an seamo" userId="45d2434916b4c0d4" providerId="LiveId" clId="{EFB7A20A-02CA-4F92-A9C0-8E50614B8971}" dt="2019-09-01T22:56:22.774" v="121" actId="2696"/>
        <pc:sldMkLst>
          <pc:docMk/>
          <pc:sldMk cId="1392304050" sldId="376"/>
        </pc:sldMkLst>
      </pc:sldChg>
      <pc:sldChg chg="del">
        <pc:chgData name="an seamo" userId="45d2434916b4c0d4" providerId="LiveId" clId="{EFB7A20A-02CA-4F92-A9C0-8E50614B8971}" dt="2019-09-01T22:56:17.268" v="38" actId="2696"/>
        <pc:sldMkLst>
          <pc:docMk/>
          <pc:sldMk cId="259002586" sldId="377"/>
        </pc:sldMkLst>
      </pc:sldChg>
      <pc:sldChg chg="del">
        <pc:chgData name="an seamo" userId="45d2434916b4c0d4" providerId="LiveId" clId="{EFB7A20A-02CA-4F92-A9C0-8E50614B8971}" dt="2019-09-01T22:56:17.312" v="39" actId="2696"/>
        <pc:sldMkLst>
          <pc:docMk/>
          <pc:sldMk cId="3454254619" sldId="378"/>
        </pc:sldMkLst>
      </pc:sldChg>
      <pc:sldChg chg="del">
        <pc:chgData name="an seamo" userId="45d2434916b4c0d4" providerId="LiveId" clId="{EFB7A20A-02CA-4F92-A9C0-8E50614B8971}" dt="2019-09-01T22:56:17.362" v="40" actId="2696"/>
        <pc:sldMkLst>
          <pc:docMk/>
          <pc:sldMk cId="3898196470" sldId="379"/>
        </pc:sldMkLst>
      </pc:sldChg>
      <pc:sldChg chg="del">
        <pc:chgData name="an seamo" userId="45d2434916b4c0d4" providerId="LiveId" clId="{EFB7A20A-02CA-4F92-A9C0-8E50614B8971}" dt="2019-09-01T22:56:17.416" v="41" actId="2696"/>
        <pc:sldMkLst>
          <pc:docMk/>
          <pc:sldMk cId="3869607985" sldId="380"/>
        </pc:sldMkLst>
      </pc:sldChg>
      <pc:sldChg chg="del">
        <pc:chgData name="an seamo" userId="45d2434916b4c0d4" providerId="LiveId" clId="{EFB7A20A-02CA-4F92-A9C0-8E50614B8971}" dt="2019-09-01T22:56:23.019" v="126" actId="2696"/>
        <pc:sldMkLst>
          <pc:docMk/>
          <pc:sldMk cId="2454146237" sldId="381"/>
        </pc:sldMkLst>
      </pc:sldChg>
      <pc:sldChg chg="del">
        <pc:chgData name="an seamo" userId="45d2434916b4c0d4" providerId="LiveId" clId="{EFB7A20A-02CA-4F92-A9C0-8E50614B8971}" dt="2019-09-01T22:56:17.468" v="42" actId="2696"/>
        <pc:sldMkLst>
          <pc:docMk/>
          <pc:sldMk cId="225140467" sldId="382"/>
        </pc:sldMkLst>
      </pc:sldChg>
      <pc:sldChg chg="del">
        <pc:chgData name="an seamo" userId="45d2434916b4c0d4" providerId="LiveId" clId="{EFB7A20A-02CA-4F92-A9C0-8E50614B8971}" dt="2019-09-01T22:56:17.511" v="43" actId="2696"/>
        <pc:sldMkLst>
          <pc:docMk/>
          <pc:sldMk cId="3160763361" sldId="383"/>
        </pc:sldMkLst>
      </pc:sldChg>
      <pc:sldChg chg="del">
        <pc:chgData name="an seamo" userId="45d2434916b4c0d4" providerId="LiveId" clId="{EFB7A20A-02CA-4F92-A9C0-8E50614B8971}" dt="2019-09-01T22:56:17.556" v="44" actId="2696"/>
        <pc:sldMkLst>
          <pc:docMk/>
          <pc:sldMk cId="2888096552" sldId="384"/>
        </pc:sldMkLst>
      </pc:sldChg>
      <pc:sldChg chg="del">
        <pc:chgData name="an seamo" userId="45d2434916b4c0d4" providerId="LiveId" clId="{EFB7A20A-02CA-4F92-A9C0-8E50614B8971}" dt="2019-09-01T22:56:17.611" v="45" actId="2696"/>
        <pc:sldMkLst>
          <pc:docMk/>
          <pc:sldMk cId="1567559177" sldId="385"/>
        </pc:sldMkLst>
      </pc:sldChg>
      <pc:sldChg chg="del">
        <pc:chgData name="an seamo" userId="45d2434916b4c0d4" providerId="LiveId" clId="{EFB7A20A-02CA-4F92-A9C0-8E50614B8971}" dt="2019-09-01T22:56:17.666" v="46" actId="2696"/>
        <pc:sldMkLst>
          <pc:docMk/>
          <pc:sldMk cId="817534817" sldId="386"/>
        </pc:sldMkLst>
      </pc:sldChg>
      <pc:sldChg chg="del">
        <pc:chgData name="an seamo" userId="45d2434916b4c0d4" providerId="LiveId" clId="{EFB7A20A-02CA-4F92-A9C0-8E50614B8971}" dt="2019-09-01T22:56:17.731" v="47" actId="2696"/>
        <pc:sldMkLst>
          <pc:docMk/>
          <pc:sldMk cId="3711764931" sldId="387"/>
        </pc:sldMkLst>
      </pc:sldChg>
      <pc:sldChg chg="del">
        <pc:chgData name="an seamo" userId="45d2434916b4c0d4" providerId="LiveId" clId="{EFB7A20A-02CA-4F92-A9C0-8E50614B8971}" dt="2019-09-01T22:56:23.232" v="132" actId="2696"/>
        <pc:sldMkLst>
          <pc:docMk/>
          <pc:sldMk cId="1898674051" sldId="388"/>
        </pc:sldMkLst>
      </pc:sldChg>
      <pc:sldChg chg="del">
        <pc:chgData name="an seamo" userId="45d2434916b4c0d4" providerId="LiveId" clId="{EFB7A20A-02CA-4F92-A9C0-8E50614B8971}" dt="2019-09-01T22:56:23.287" v="133" actId="2696"/>
        <pc:sldMkLst>
          <pc:docMk/>
          <pc:sldMk cId="2253735420" sldId="389"/>
        </pc:sldMkLst>
      </pc:sldChg>
      <pc:sldChg chg="del">
        <pc:chgData name="an seamo" userId="45d2434916b4c0d4" providerId="LiveId" clId="{EFB7A20A-02CA-4F92-A9C0-8E50614B8971}" dt="2019-09-01T22:56:23.324" v="134" actId="2696"/>
        <pc:sldMkLst>
          <pc:docMk/>
          <pc:sldMk cId="3638336589" sldId="390"/>
        </pc:sldMkLst>
      </pc:sldChg>
      <pc:sldChg chg="del">
        <pc:chgData name="an seamo" userId="45d2434916b4c0d4" providerId="LiveId" clId="{EFB7A20A-02CA-4F92-A9C0-8E50614B8971}" dt="2019-09-01T22:56:23.370" v="135" actId="2696"/>
        <pc:sldMkLst>
          <pc:docMk/>
          <pc:sldMk cId="1709686711" sldId="391"/>
        </pc:sldMkLst>
      </pc:sldChg>
      <pc:sldChg chg="del">
        <pc:chgData name="an seamo" userId="45d2434916b4c0d4" providerId="LiveId" clId="{EFB7A20A-02CA-4F92-A9C0-8E50614B8971}" dt="2019-09-01T22:56:17.784" v="48" actId="2696"/>
        <pc:sldMkLst>
          <pc:docMk/>
          <pc:sldMk cId="3173228473" sldId="392"/>
        </pc:sldMkLst>
      </pc:sldChg>
      <pc:sldChg chg="del">
        <pc:chgData name="an seamo" userId="45d2434916b4c0d4" providerId="LiveId" clId="{EFB7A20A-02CA-4F92-A9C0-8E50614B8971}" dt="2019-09-01T22:56:23.442" v="137" actId="2696"/>
        <pc:sldMkLst>
          <pc:docMk/>
          <pc:sldMk cId="2875264628" sldId="393"/>
        </pc:sldMkLst>
      </pc:sldChg>
      <pc:sldChg chg="del">
        <pc:chgData name="an seamo" userId="45d2434916b4c0d4" providerId="LiveId" clId="{EFB7A20A-02CA-4F92-A9C0-8E50614B8971}" dt="2019-09-01T22:56:17.841" v="49" actId="2696"/>
        <pc:sldMkLst>
          <pc:docMk/>
          <pc:sldMk cId="1389877120" sldId="394"/>
        </pc:sldMkLst>
      </pc:sldChg>
      <pc:sldChg chg="del">
        <pc:chgData name="an seamo" userId="45d2434916b4c0d4" providerId="LiveId" clId="{EFB7A20A-02CA-4F92-A9C0-8E50614B8971}" dt="2019-09-01T22:56:23.521" v="139" actId="2696"/>
        <pc:sldMkLst>
          <pc:docMk/>
          <pc:sldMk cId="3646930482" sldId="395"/>
        </pc:sldMkLst>
      </pc:sldChg>
      <pc:sldChg chg="del">
        <pc:chgData name="an seamo" userId="45d2434916b4c0d4" providerId="LiveId" clId="{EFB7A20A-02CA-4F92-A9C0-8E50614B8971}" dt="2019-09-01T22:56:17.888" v="50" actId="2696"/>
        <pc:sldMkLst>
          <pc:docMk/>
          <pc:sldMk cId="729029996" sldId="396"/>
        </pc:sldMkLst>
      </pc:sldChg>
      <pc:sldChg chg="del">
        <pc:chgData name="an seamo" userId="45d2434916b4c0d4" providerId="LiveId" clId="{EFB7A20A-02CA-4F92-A9C0-8E50614B8971}" dt="2019-09-01T22:56:23.570" v="141" actId="2696"/>
        <pc:sldMkLst>
          <pc:docMk/>
          <pc:sldMk cId="4185988013" sldId="397"/>
        </pc:sldMkLst>
      </pc:sldChg>
      <pc:sldChg chg="del">
        <pc:chgData name="an seamo" userId="45d2434916b4c0d4" providerId="LiveId" clId="{EFB7A20A-02CA-4F92-A9C0-8E50614B8971}" dt="2019-09-01T22:56:17.930" v="51" actId="2696"/>
        <pc:sldMkLst>
          <pc:docMk/>
          <pc:sldMk cId="3158156402" sldId="398"/>
        </pc:sldMkLst>
      </pc:sldChg>
      <pc:sldChg chg="del">
        <pc:chgData name="an seamo" userId="45d2434916b4c0d4" providerId="LiveId" clId="{EFB7A20A-02CA-4F92-A9C0-8E50614B8971}" dt="2019-09-01T22:56:17.981" v="52" actId="2696"/>
        <pc:sldMkLst>
          <pc:docMk/>
          <pc:sldMk cId="2524498421" sldId="399"/>
        </pc:sldMkLst>
      </pc:sldChg>
      <pc:sldChg chg="del">
        <pc:chgData name="an seamo" userId="45d2434916b4c0d4" providerId="LiveId" clId="{EFB7A20A-02CA-4F92-A9C0-8E50614B8971}" dt="2019-09-01T22:56:18.069" v="53" actId="2696"/>
        <pc:sldMkLst>
          <pc:docMk/>
          <pc:sldMk cId="83102721" sldId="400"/>
        </pc:sldMkLst>
      </pc:sldChg>
      <pc:sldChg chg="del">
        <pc:chgData name="an seamo" userId="45d2434916b4c0d4" providerId="LiveId" clId="{EFB7A20A-02CA-4F92-A9C0-8E50614B8971}" dt="2019-09-01T22:56:18.273" v="54" actId="2696"/>
        <pc:sldMkLst>
          <pc:docMk/>
          <pc:sldMk cId="3476219771" sldId="401"/>
        </pc:sldMkLst>
      </pc:sldChg>
      <pc:sldChg chg="del">
        <pc:chgData name="an seamo" userId="45d2434916b4c0d4" providerId="LiveId" clId="{EFB7A20A-02CA-4F92-A9C0-8E50614B8971}" dt="2019-09-01T22:56:18.329" v="55" actId="2696"/>
        <pc:sldMkLst>
          <pc:docMk/>
          <pc:sldMk cId="15420040" sldId="402"/>
        </pc:sldMkLst>
      </pc:sldChg>
      <pc:sldChg chg="del">
        <pc:chgData name="an seamo" userId="45d2434916b4c0d4" providerId="LiveId" clId="{EFB7A20A-02CA-4F92-A9C0-8E50614B8971}" dt="2019-09-01T22:56:18.381" v="56" actId="2696"/>
        <pc:sldMkLst>
          <pc:docMk/>
          <pc:sldMk cId="290896053" sldId="403"/>
        </pc:sldMkLst>
      </pc:sldChg>
      <pc:sldChg chg="del">
        <pc:chgData name="an seamo" userId="45d2434916b4c0d4" providerId="LiveId" clId="{EFB7A20A-02CA-4F92-A9C0-8E50614B8971}" dt="2019-09-01T22:56:18.422" v="57" actId="2696"/>
        <pc:sldMkLst>
          <pc:docMk/>
          <pc:sldMk cId="2120253916" sldId="404"/>
        </pc:sldMkLst>
      </pc:sldChg>
      <pc:sldChg chg="del">
        <pc:chgData name="an seamo" userId="45d2434916b4c0d4" providerId="LiveId" clId="{EFB7A20A-02CA-4F92-A9C0-8E50614B8971}" dt="2019-09-01T22:56:18.479" v="58" actId="2696"/>
        <pc:sldMkLst>
          <pc:docMk/>
          <pc:sldMk cId="2806680882" sldId="405"/>
        </pc:sldMkLst>
      </pc:sldChg>
      <pc:sldChg chg="del">
        <pc:chgData name="an seamo" userId="45d2434916b4c0d4" providerId="LiveId" clId="{EFB7A20A-02CA-4F92-A9C0-8E50614B8971}" dt="2019-09-01T22:56:24.006" v="150" actId="2696"/>
        <pc:sldMkLst>
          <pc:docMk/>
          <pc:sldMk cId="391222648" sldId="406"/>
        </pc:sldMkLst>
      </pc:sldChg>
      <pc:sldChg chg="del">
        <pc:chgData name="an seamo" userId="45d2434916b4c0d4" providerId="LiveId" clId="{EFB7A20A-02CA-4F92-A9C0-8E50614B8971}" dt="2019-09-01T22:56:18.668" v="59" actId="2696"/>
        <pc:sldMkLst>
          <pc:docMk/>
          <pc:sldMk cId="1930076258" sldId="407"/>
        </pc:sldMkLst>
      </pc:sldChg>
      <pc:sldChg chg="del">
        <pc:chgData name="an seamo" userId="45d2434916b4c0d4" providerId="LiveId" clId="{EFB7A20A-02CA-4F92-A9C0-8E50614B8971}" dt="2019-09-01T22:56:18.849" v="60" actId="2696"/>
        <pc:sldMkLst>
          <pc:docMk/>
          <pc:sldMk cId="493466698" sldId="408"/>
        </pc:sldMkLst>
      </pc:sldChg>
      <pc:sldChg chg="del">
        <pc:chgData name="an seamo" userId="45d2434916b4c0d4" providerId="LiveId" clId="{EFB7A20A-02CA-4F92-A9C0-8E50614B8971}" dt="2019-09-01T22:56:19.025" v="61" actId="2696"/>
        <pc:sldMkLst>
          <pc:docMk/>
          <pc:sldMk cId="1953759464" sldId="409"/>
        </pc:sldMkLst>
      </pc:sldChg>
      <pc:sldChg chg="del">
        <pc:chgData name="an seamo" userId="45d2434916b4c0d4" providerId="LiveId" clId="{EFB7A20A-02CA-4F92-A9C0-8E50614B8971}" dt="2019-09-01T22:56:19.176" v="62" actId="2696"/>
        <pc:sldMkLst>
          <pc:docMk/>
          <pc:sldMk cId="456696915" sldId="410"/>
        </pc:sldMkLst>
      </pc:sldChg>
      <pc:sldChg chg="del">
        <pc:chgData name="an seamo" userId="45d2434916b4c0d4" providerId="LiveId" clId="{EFB7A20A-02CA-4F92-A9C0-8E50614B8971}" dt="2019-09-01T22:56:19.219" v="63" actId="2696"/>
        <pc:sldMkLst>
          <pc:docMk/>
          <pc:sldMk cId="871701105" sldId="411"/>
        </pc:sldMkLst>
      </pc:sldChg>
      <pc:sldChg chg="del">
        <pc:chgData name="an seamo" userId="45d2434916b4c0d4" providerId="LiveId" clId="{EFB7A20A-02CA-4F92-A9C0-8E50614B8971}" dt="2019-09-01T22:56:19.354" v="64" actId="2696"/>
        <pc:sldMkLst>
          <pc:docMk/>
          <pc:sldMk cId="2896591255" sldId="412"/>
        </pc:sldMkLst>
      </pc:sldChg>
      <pc:sldChg chg="del">
        <pc:chgData name="an seamo" userId="45d2434916b4c0d4" providerId="LiveId" clId="{EFB7A20A-02CA-4F92-A9C0-8E50614B8971}" dt="2019-09-01T22:56:19.501" v="65" actId="2696"/>
        <pc:sldMkLst>
          <pc:docMk/>
          <pc:sldMk cId="991447328" sldId="413"/>
        </pc:sldMkLst>
      </pc:sldChg>
      <pc:sldChg chg="del">
        <pc:chgData name="an seamo" userId="45d2434916b4c0d4" providerId="LiveId" clId="{EFB7A20A-02CA-4F92-A9C0-8E50614B8971}" dt="2019-09-01T22:56:19.581" v="66" actId="2696"/>
        <pc:sldMkLst>
          <pc:docMk/>
          <pc:sldMk cId="106211637" sldId="414"/>
        </pc:sldMkLst>
      </pc:sldChg>
      <pc:sldChg chg="del">
        <pc:chgData name="an seamo" userId="45d2434916b4c0d4" providerId="LiveId" clId="{EFB7A20A-02CA-4F92-A9C0-8E50614B8971}" dt="2019-09-01T22:56:24.272" v="159" actId="2696"/>
        <pc:sldMkLst>
          <pc:docMk/>
          <pc:sldMk cId="2991712706" sldId="415"/>
        </pc:sldMkLst>
      </pc:sldChg>
      <pc:sldChg chg="del">
        <pc:chgData name="an seamo" userId="45d2434916b4c0d4" providerId="LiveId" clId="{EFB7A20A-02CA-4F92-A9C0-8E50614B8971}" dt="2019-09-01T22:56:19.741" v="67" actId="2696"/>
        <pc:sldMkLst>
          <pc:docMk/>
          <pc:sldMk cId="1188952049" sldId="416"/>
        </pc:sldMkLst>
      </pc:sldChg>
      <pc:sldChg chg="del">
        <pc:chgData name="an seamo" userId="45d2434916b4c0d4" providerId="LiveId" clId="{EFB7A20A-02CA-4F92-A9C0-8E50614B8971}" dt="2019-09-01T22:56:19.773" v="68" actId="2696"/>
        <pc:sldMkLst>
          <pc:docMk/>
          <pc:sldMk cId="3741155680" sldId="417"/>
        </pc:sldMkLst>
      </pc:sldChg>
      <pc:sldChg chg="del">
        <pc:chgData name="an seamo" userId="45d2434916b4c0d4" providerId="LiveId" clId="{EFB7A20A-02CA-4F92-A9C0-8E50614B8971}" dt="2019-09-01T22:56:19.810" v="69" actId="2696"/>
        <pc:sldMkLst>
          <pc:docMk/>
          <pc:sldMk cId="51042053" sldId="418"/>
        </pc:sldMkLst>
      </pc:sldChg>
      <pc:sldChg chg="del">
        <pc:chgData name="an seamo" userId="45d2434916b4c0d4" providerId="LiveId" clId="{EFB7A20A-02CA-4F92-A9C0-8E50614B8971}" dt="2019-09-01T22:56:19.859" v="70" actId="2696"/>
        <pc:sldMkLst>
          <pc:docMk/>
          <pc:sldMk cId="3495288290" sldId="419"/>
        </pc:sldMkLst>
      </pc:sldChg>
      <pc:sldChg chg="del">
        <pc:chgData name="an seamo" userId="45d2434916b4c0d4" providerId="LiveId" clId="{EFB7A20A-02CA-4F92-A9C0-8E50614B8971}" dt="2019-09-01T22:56:19.904" v="71" actId="2696"/>
        <pc:sldMkLst>
          <pc:docMk/>
          <pc:sldMk cId="697977414" sldId="420"/>
        </pc:sldMkLst>
      </pc:sldChg>
      <pc:sldChg chg="del">
        <pc:chgData name="an seamo" userId="45d2434916b4c0d4" providerId="LiveId" clId="{EFB7A20A-02CA-4F92-A9C0-8E50614B8971}" dt="2019-09-01T22:56:19.947" v="72" actId="2696"/>
        <pc:sldMkLst>
          <pc:docMk/>
          <pc:sldMk cId="1391960556" sldId="421"/>
        </pc:sldMkLst>
      </pc:sldChg>
      <pc:sldChg chg="del">
        <pc:chgData name="an seamo" userId="45d2434916b4c0d4" providerId="LiveId" clId="{EFB7A20A-02CA-4F92-A9C0-8E50614B8971}" dt="2019-09-01T22:56:19.991" v="73" actId="2696"/>
        <pc:sldMkLst>
          <pc:docMk/>
          <pc:sldMk cId="990358870" sldId="422"/>
        </pc:sldMkLst>
      </pc:sldChg>
      <pc:sldChg chg="del">
        <pc:chgData name="an seamo" userId="45d2434916b4c0d4" providerId="LiveId" clId="{EFB7A20A-02CA-4F92-A9C0-8E50614B8971}" dt="2019-09-01T22:56:20.035" v="74" actId="2696"/>
        <pc:sldMkLst>
          <pc:docMk/>
          <pc:sldMk cId="427701640" sldId="423"/>
        </pc:sldMkLst>
      </pc:sldChg>
      <pc:sldChg chg="del">
        <pc:chgData name="an seamo" userId="45d2434916b4c0d4" providerId="LiveId" clId="{EFB7A20A-02CA-4F92-A9C0-8E50614B8971}" dt="2019-09-01T22:56:20.078" v="75" actId="2696"/>
        <pc:sldMkLst>
          <pc:docMk/>
          <pc:sldMk cId="2181822669" sldId="424"/>
        </pc:sldMkLst>
      </pc:sldChg>
      <pc:sldChg chg="del">
        <pc:chgData name="an seamo" userId="45d2434916b4c0d4" providerId="LiveId" clId="{EFB7A20A-02CA-4F92-A9C0-8E50614B8971}" dt="2019-09-01T22:56:20.129" v="76" actId="2696"/>
        <pc:sldMkLst>
          <pc:docMk/>
          <pc:sldMk cId="1004321211" sldId="425"/>
        </pc:sldMkLst>
      </pc:sldChg>
      <pc:sldChg chg="del">
        <pc:chgData name="an seamo" userId="45d2434916b4c0d4" providerId="LiveId" clId="{EFB7A20A-02CA-4F92-A9C0-8E50614B8971}" dt="2019-09-01T22:56:24.733" v="171" actId="2696"/>
        <pc:sldMkLst>
          <pc:docMk/>
          <pc:sldMk cId="964949701" sldId="426"/>
        </pc:sldMkLst>
      </pc:sldChg>
      <pc:sldChg chg="del">
        <pc:chgData name="an seamo" userId="45d2434916b4c0d4" providerId="LiveId" clId="{EFB7A20A-02CA-4F92-A9C0-8E50614B8971}" dt="2019-09-01T22:56:20.324" v="77" actId="2696"/>
        <pc:sldMkLst>
          <pc:docMk/>
          <pc:sldMk cId="2156029373" sldId="427"/>
        </pc:sldMkLst>
      </pc:sldChg>
      <pc:sldChg chg="del">
        <pc:chgData name="an seamo" userId="45d2434916b4c0d4" providerId="LiveId" clId="{EFB7A20A-02CA-4F92-A9C0-8E50614B8971}" dt="2019-09-01T22:56:24.690" v="170" actId="2696"/>
        <pc:sldMkLst>
          <pc:docMk/>
          <pc:sldMk cId="1688979635" sldId="428"/>
        </pc:sldMkLst>
      </pc:sldChg>
      <pc:sldChg chg="del">
        <pc:chgData name="an seamo" userId="45d2434916b4c0d4" providerId="LiveId" clId="{EFB7A20A-02CA-4F92-A9C0-8E50614B8971}" dt="2019-09-01T22:56:20.473" v="78" actId="2696"/>
        <pc:sldMkLst>
          <pc:docMk/>
          <pc:sldMk cId="2350037109" sldId="429"/>
        </pc:sldMkLst>
      </pc:sldChg>
      <pc:sldChg chg="del">
        <pc:chgData name="an seamo" userId="45d2434916b4c0d4" providerId="LiveId" clId="{EFB7A20A-02CA-4F92-A9C0-8E50614B8971}" dt="2019-09-01T22:56:20.521" v="79" actId="2696"/>
        <pc:sldMkLst>
          <pc:docMk/>
          <pc:sldMk cId="2885329713" sldId="431"/>
        </pc:sldMkLst>
      </pc:sldChg>
      <pc:sldChg chg="del">
        <pc:chgData name="an seamo" userId="45d2434916b4c0d4" providerId="LiveId" clId="{EFB7A20A-02CA-4F92-A9C0-8E50614B8971}" dt="2019-09-01T22:56:20.657" v="80" actId="2696"/>
        <pc:sldMkLst>
          <pc:docMk/>
          <pc:sldMk cId="3894426380" sldId="433"/>
        </pc:sldMkLst>
      </pc:sldChg>
      <pc:sldChg chg="del">
        <pc:chgData name="an seamo" userId="45d2434916b4c0d4" providerId="LiveId" clId="{EFB7A20A-02CA-4F92-A9C0-8E50614B8971}" dt="2019-09-01T22:56:20.782" v="81" actId="2696"/>
        <pc:sldMkLst>
          <pc:docMk/>
          <pc:sldMk cId="2328925115" sldId="434"/>
        </pc:sldMkLst>
      </pc:sldChg>
      <pc:sldChg chg="del">
        <pc:chgData name="an seamo" userId="45d2434916b4c0d4" providerId="LiveId" clId="{EFB7A20A-02CA-4F92-A9C0-8E50614B8971}" dt="2019-09-01T22:56:20.890" v="82" actId="2696"/>
        <pc:sldMkLst>
          <pc:docMk/>
          <pc:sldMk cId="3245337281" sldId="435"/>
        </pc:sldMkLst>
      </pc:sldChg>
      <pc:sldChg chg="del">
        <pc:chgData name="an seamo" userId="45d2434916b4c0d4" providerId="LiveId" clId="{EFB7A20A-02CA-4F92-A9C0-8E50614B8971}" dt="2019-09-01T22:56:20.919" v="83" actId="2696"/>
        <pc:sldMkLst>
          <pc:docMk/>
          <pc:sldMk cId="3406555111" sldId="436"/>
        </pc:sldMkLst>
      </pc:sldChg>
      <pc:sldChg chg="modSp">
        <pc:chgData name="an seamo" userId="45d2434916b4c0d4" providerId="LiveId" clId="{EFB7A20A-02CA-4F92-A9C0-8E50614B8971}" dt="2019-09-01T22:55:52.386" v="2" actId="14100"/>
        <pc:sldMkLst>
          <pc:docMk/>
          <pc:sldMk cId="3305172966" sldId="581"/>
        </pc:sldMkLst>
        <pc:spChg chg="mod">
          <ac:chgData name="an seamo" userId="45d2434916b4c0d4" providerId="LiveId" clId="{EFB7A20A-02CA-4F92-A9C0-8E50614B8971}" dt="2019-09-01T22:55:52.386" v="2" actId="14100"/>
          <ac:spMkLst>
            <pc:docMk/>
            <pc:sldMk cId="3305172966" sldId="581"/>
            <ac:spMk id="12" creationId="{AF8A6391-36D9-4E5C-BE00-6D40D0563E86}"/>
          </ac:spMkLst>
        </pc:spChg>
      </pc:sldChg>
      <pc:sldChg chg="addSp delSp">
        <pc:chgData name="an seamo" userId="45d2434916b4c0d4" providerId="LiveId" clId="{EFB7A20A-02CA-4F92-A9C0-8E50614B8971}" dt="2019-09-01T22:59:28.941" v="366"/>
        <pc:sldMkLst>
          <pc:docMk/>
          <pc:sldMk cId="4211826290" sldId="1076"/>
        </pc:sldMkLst>
        <pc:spChg chg="add del">
          <ac:chgData name="an seamo" userId="45d2434916b4c0d4" providerId="LiveId" clId="{EFB7A20A-02CA-4F92-A9C0-8E50614B8971}" dt="2019-09-01T22:59:28.941" v="366"/>
          <ac:spMkLst>
            <pc:docMk/>
            <pc:sldMk cId="4211826290" sldId="1076"/>
            <ac:spMk id="5" creationId="{E58EF9C6-F9AE-4253-813F-0B480DF1E2EB}"/>
          </ac:spMkLst>
        </pc:spChg>
      </pc:sldChg>
      <pc:sldChg chg="addSp delSp">
        <pc:chgData name="an seamo" userId="45d2434916b4c0d4" providerId="LiveId" clId="{EFB7A20A-02CA-4F92-A9C0-8E50614B8971}" dt="2019-09-01T23:00:48.556" v="417"/>
        <pc:sldMkLst>
          <pc:docMk/>
          <pc:sldMk cId="428317322" sldId="1205"/>
        </pc:sldMkLst>
        <pc:spChg chg="add del">
          <ac:chgData name="an seamo" userId="45d2434916b4c0d4" providerId="LiveId" clId="{EFB7A20A-02CA-4F92-A9C0-8E50614B8971}" dt="2019-09-01T23:00:48.556" v="417"/>
          <ac:spMkLst>
            <pc:docMk/>
            <pc:sldMk cId="428317322" sldId="1205"/>
            <ac:spMk id="4" creationId="{A11C3855-6310-4927-8FEB-FB8F8B17898F}"/>
          </ac:spMkLst>
        </pc:spChg>
      </pc:sldChg>
      <pc:sldChg chg="delSp modSp add del">
        <pc:chgData name="an seamo" userId="45d2434916b4c0d4" providerId="LiveId" clId="{EFB7A20A-02CA-4F92-A9C0-8E50614B8971}" dt="2019-09-01T23:02:46.289" v="473" actId="2696"/>
        <pc:sldMkLst>
          <pc:docMk/>
          <pc:sldMk cId="2688540272" sldId="1388"/>
        </pc:sldMkLst>
        <pc:spChg chg="mod">
          <ac:chgData name="an seamo" userId="45d2434916b4c0d4" providerId="LiveId" clId="{EFB7A20A-02CA-4F92-A9C0-8E50614B8971}" dt="2019-09-01T22:57:27.150" v="271" actId="1035"/>
          <ac:spMkLst>
            <pc:docMk/>
            <pc:sldMk cId="2688540272" sldId="1388"/>
            <ac:spMk id="2" creationId="{F17A88DF-C656-4EAE-84AD-9B910E532438}"/>
          </ac:spMkLst>
        </pc:spChg>
        <pc:spChg chg="del">
          <ac:chgData name="an seamo" userId="45d2434916b4c0d4" providerId="LiveId" clId="{EFB7A20A-02CA-4F92-A9C0-8E50614B8971}" dt="2019-09-01T22:57:11.774" v="202" actId="478"/>
          <ac:spMkLst>
            <pc:docMk/>
            <pc:sldMk cId="2688540272" sldId="1388"/>
            <ac:spMk id="3" creationId="{D18B7EE5-E706-4B5A-9D9F-C30A4FE344B6}"/>
          </ac:spMkLst>
        </pc:spChg>
      </pc:sldChg>
      <pc:sldChg chg="del">
        <pc:chgData name="an seamo" userId="45d2434916b4c0d4" providerId="LiveId" clId="{EFB7A20A-02CA-4F92-A9C0-8E50614B8971}" dt="2019-09-01T22:56:20.951" v="84" actId="2696"/>
        <pc:sldMkLst>
          <pc:docMk/>
          <pc:sldMk cId="2361097105" sldId="1389"/>
        </pc:sldMkLst>
      </pc:sldChg>
      <pc:sldChg chg="modSp add del">
        <pc:chgData name="an seamo" userId="45d2434916b4c0d4" providerId="LiveId" clId="{EFB7A20A-02CA-4F92-A9C0-8E50614B8971}" dt="2019-09-01T23:02:50.638" v="474" actId="2696"/>
        <pc:sldMkLst>
          <pc:docMk/>
          <pc:sldMk cId="3829457670" sldId="1389"/>
        </pc:sldMkLst>
        <pc:spChg chg="mod">
          <ac:chgData name="an seamo" userId="45d2434916b4c0d4" providerId="LiveId" clId="{EFB7A20A-02CA-4F92-A9C0-8E50614B8971}" dt="2019-09-01T22:57:46.775" v="286" actId="20577"/>
          <ac:spMkLst>
            <pc:docMk/>
            <pc:sldMk cId="3829457670" sldId="1389"/>
            <ac:spMk id="2" creationId="{F17A88DF-C656-4EAE-84AD-9B910E532438}"/>
          </ac:spMkLst>
        </pc:spChg>
      </pc:sldChg>
      <pc:sldChg chg="del">
        <pc:chgData name="an seamo" userId="45d2434916b4c0d4" providerId="LiveId" clId="{EFB7A20A-02CA-4F92-A9C0-8E50614B8971}" dt="2019-09-01T22:56:20.995" v="85" actId="2696"/>
        <pc:sldMkLst>
          <pc:docMk/>
          <pc:sldMk cId="220072198" sldId="1390"/>
        </pc:sldMkLst>
      </pc:sldChg>
      <pc:sldChg chg="modSp add">
        <pc:chgData name="an seamo" userId="45d2434916b4c0d4" providerId="LiveId" clId="{EFB7A20A-02CA-4F92-A9C0-8E50614B8971}" dt="2019-09-01T22:58:02.759" v="295" actId="20577"/>
        <pc:sldMkLst>
          <pc:docMk/>
          <pc:sldMk cId="1466355047" sldId="1390"/>
        </pc:sldMkLst>
        <pc:spChg chg="mod">
          <ac:chgData name="an seamo" userId="45d2434916b4c0d4" providerId="LiveId" clId="{EFB7A20A-02CA-4F92-A9C0-8E50614B8971}" dt="2019-09-01T22:58:02.759" v="295" actId="20577"/>
          <ac:spMkLst>
            <pc:docMk/>
            <pc:sldMk cId="1466355047" sldId="1390"/>
            <ac:spMk id="2" creationId="{F17A88DF-C656-4EAE-84AD-9B910E532438}"/>
          </ac:spMkLst>
        </pc:spChg>
      </pc:sldChg>
      <pc:sldChg chg="modSp add">
        <pc:chgData name="an seamo" userId="45d2434916b4c0d4" providerId="LiveId" clId="{EFB7A20A-02CA-4F92-A9C0-8E50614B8971}" dt="2019-09-01T22:59:02.998" v="364" actId="20577"/>
        <pc:sldMkLst>
          <pc:docMk/>
          <pc:sldMk cId="410979566" sldId="1391"/>
        </pc:sldMkLst>
        <pc:spChg chg="mod">
          <ac:chgData name="an seamo" userId="45d2434916b4c0d4" providerId="LiveId" clId="{EFB7A20A-02CA-4F92-A9C0-8E50614B8971}" dt="2019-09-01T22:59:02.998" v="364" actId="20577"/>
          <ac:spMkLst>
            <pc:docMk/>
            <pc:sldMk cId="410979566" sldId="1391"/>
            <ac:spMk id="2" creationId="{F17A88DF-C656-4EAE-84AD-9B910E532438}"/>
          </ac:spMkLst>
        </pc:spChg>
      </pc:sldChg>
      <pc:sldChg chg="del">
        <pc:chgData name="an seamo" userId="45d2434916b4c0d4" providerId="LiveId" clId="{EFB7A20A-02CA-4F92-A9C0-8E50614B8971}" dt="2019-09-01T22:56:21.139" v="86" actId="2696"/>
        <pc:sldMkLst>
          <pc:docMk/>
          <pc:sldMk cId="1580368429" sldId="1391"/>
        </pc:sldMkLst>
      </pc:sldChg>
      <pc:sldChg chg="del">
        <pc:chgData name="an seamo" userId="45d2434916b4c0d4" providerId="LiveId" clId="{EFB7A20A-02CA-4F92-A9C0-8E50614B8971}" dt="2019-09-01T22:56:21.182" v="87" actId="2696"/>
        <pc:sldMkLst>
          <pc:docMk/>
          <pc:sldMk cId="628172965" sldId="1392"/>
        </pc:sldMkLst>
      </pc:sldChg>
      <pc:sldChg chg="addSp delSp modSp add">
        <pc:chgData name="an seamo" userId="45d2434916b4c0d4" providerId="LiveId" clId="{EFB7A20A-02CA-4F92-A9C0-8E50614B8971}" dt="2019-09-01T23:00:22.749" v="415" actId="20577"/>
        <pc:sldMkLst>
          <pc:docMk/>
          <pc:sldMk cId="984830699" sldId="1392"/>
        </pc:sldMkLst>
        <pc:spChg chg="del">
          <ac:chgData name="an seamo" userId="45d2434916b4c0d4" providerId="LiveId" clId="{EFB7A20A-02CA-4F92-A9C0-8E50614B8971}" dt="2019-09-01T22:59:33.014" v="368" actId="478"/>
          <ac:spMkLst>
            <pc:docMk/>
            <pc:sldMk cId="984830699" sldId="1392"/>
            <ac:spMk id="2" creationId="{3E7A4B9E-3CFF-4A07-8299-9E21BC0EFC22}"/>
          </ac:spMkLst>
        </pc:spChg>
        <pc:spChg chg="del">
          <ac:chgData name="an seamo" userId="45d2434916b4c0d4" providerId="LiveId" clId="{EFB7A20A-02CA-4F92-A9C0-8E50614B8971}" dt="2019-09-01T22:59:33.014" v="368" actId="478"/>
          <ac:spMkLst>
            <pc:docMk/>
            <pc:sldMk cId="984830699" sldId="1392"/>
            <ac:spMk id="3" creationId="{1461D228-392F-465B-A588-DE8EAAA10751}"/>
          </ac:spMkLst>
        </pc:spChg>
        <pc:spChg chg="add mod">
          <ac:chgData name="an seamo" userId="45d2434916b4c0d4" providerId="LiveId" clId="{EFB7A20A-02CA-4F92-A9C0-8E50614B8971}" dt="2019-09-01T23:00:22.749" v="415" actId="20577"/>
          <ac:spMkLst>
            <pc:docMk/>
            <pc:sldMk cId="984830699" sldId="1392"/>
            <ac:spMk id="4" creationId="{C5030A35-70D5-4A7E-A23B-AB0057793B27}"/>
          </ac:spMkLst>
        </pc:spChg>
      </pc:sldChg>
      <pc:sldChg chg="del">
        <pc:chgData name="an seamo" userId="45d2434916b4c0d4" providerId="LiveId" clId="{EFB7A20A-02CA-4F92-A9C0-8E50614B8971}" dt="2019-09-01T22:56:21.246" v="89" actId="2696"/>
        <pc:sldMkLst>
          <pc:docMk/>
          <pc:sldMk cId="2150699833" sldId="1393"/>
        </pc:sldMkLst>
      </pc:sldChg>
      <pc:sldChg chg="addSp delSp modSp add">
        <pc:chgData name="an seamo" userId="45d2434916b4c0d4" providerId="LiveId" clId="{EFB7A20A-02CA-4F92-A9C0-8E50614B8971}" dt="2019-09-01T23:02:19.212" v="472" actId="27636"/>
        <pc:sldMkLst>
          <pc:docMk/>
          <pc:sldMk cId="3723215949" sldId="1393"/>
        </pc:sldMkLst>
        <pc:spChg chg="del">
          <ac:chgData name="an seamo" userId="45d2434916b4c0d4" providerId="LiveId" clId="{EFB7A20A-02CA-4F92-A9C0-8E50614B8971}" dt="2019-09-01T23:00:55.095" v="419" actId="478"/>
          <ac:spMkLst>
            <pc:docMk/>
            <pc:sldMk cId="3723215949" sldId="1393"/>
            <ac:spMk id="2" creationId="{7C4892F1-7FB3-46AF-A86D-6F09065CA81E}"/>
          </ac:spMkLst>
        </pc:spChg>
        <pc:spChg chg="del">
          <ac:chgData name="an seamo" userId="45d2434916b4c0d4" providerId="LiveId" clId="{EFB7A20A-02CA-4F92-A9C0-8E50614B8971}" dt="2019-09-01T23:00:55.095" v="419" actId="478"/>
          <ac:spMkLst>
            <pc:docMk/>
            <pc:sldMk cId="3723215949" sldId="1393"/>
            <ac:spMk id="3" creationId="{2CD3513A-30BB-45B6-AC7C-CFF9A262617E}"/>
          </ac:spMkLst>
        </pc:spChg>
        <pc:spChg chg="add mod">
          <ac:chgData name="an seamo" userId="45d2434916b4c0d4" providerId="LiveId" clId="{EFB7A20A-02CA-4F92-A9C0-8E50614B8971}" dt="2019-09-01T23:02:19.212" v="472" actId="27636"/>
          <ac:spMkLst>
            <pc:docMk/>
            <pc:sldMk cId="3723215949" sldId="1393"/>
            <ac:spMk id="4" creationId="{5EB10016-74C9-4705-B08E-D24052934138}"/>
          </ac:spMkLst>
        </pc:spChg>
      </pc:sldChg>
      <pc:sldChg chg="del">
        <pc:chgData name="an seamo" userId="45d2434916b4c0d4" providerId="LiveId" clId="{EFB7A20A-02CA-4F92-A9C0-8E50614B8971}" dt="2019-09-01T22:56:21.278" v="90" actId="2696"/>
        <pc:sldMkLst>
          <pc:docMk/>
          <pc:sldMk cId="1903791597" sldId="1394"/>
        </pc:sldMkLst>
      </pc:sldChg>
      <pc:sldChg chg="del">
        <pc:chgData name="an seamo" userId="45d2434916b4c0d4" providerId="LiveId" clId="{EFB7A20A-02CA-4F92-A9C0-8E50614B8971}" dt="2019-09-01T22:56:21.312" v="91" actId="2696"/>
        <pc:sldMkLst>
          <pc:docMk/>
          <pc:sldMk cId="1904536404" sldId="1395"/>
        </pc:sldMkLst>
      </pc:sldChg>
      <pc:sldChg chg="del">
        <pc:chgData name="an seamo" userId="45d2434916b4c0d4" providerId="LiveId" clId="{EFB7A20A-02CA-4F92-A9C0-8E50614B8971}" dt="2019-09-01T22:56:21.349" v="92" actId="2696"/>
        <pc:sldMkLst>
          <pc:docMk/>
          <pc:sldMk cId="3560180795" sldId="1396"/>
        </pc:sldMkLst>
      </pc:sldChg>
      <pc:sldChg chg="del">
        <pc:chgData name="an seamo" userId="45d2434916b4c0d4" providerId="LiveId" clId="{EFB7A20A-02CA-4F92-A9C0-8E50614B8971}" dt="2019-09-01T22:56:21.388" v="93" actId="2696"/>
        <pc:sldMkLst>
          <pc:docMk/>
          <pc:sldMk cId="1970996063" sldId="1397"/>
        </pc:sldMkLst>
      </pc:sldChg>
      <pc:sldChg chg="del">
        <pc:chgData name="an seamo" userId="45d2434916b4c0d4" providerId="LiveId" clId="{EFB7A20A-02CA-4F92-A9C0-8E50614B8971}" dt="2019-09-01T22:56:21.432" v="94" actId="2696"/>
        <pc:sldMkLst>
          <pc:docMk/>
          <pc:sldMk cId="1335606778" sldId="1398"/>
        </pc:sldMkLst>
      </pc:sldChg>
      <pc:sldChg chg="del">
        <pc:chgData name="an seamo" userId="45d2434916b4c0d4" providerId="LiveId" clId="{EFB7A20A-02CA-4F92-A9C0-8E50614B8971}" dt="2019-09-01T22:56:21.477" v="95" actId="2696"/>
        <pc:sldMkLst>
          <pc:docMk/>
          <pc:sldMk cId="375413116" sldId="1399"/>
        </pc:sldMkLst>
      </pc:sldChg>
      <pc:sldChg chg="del">
        <pc:chgData name="an seamo" userId="45d2434916b4c0d4" providerId="LiveId" clId="{EFB7A20A-02CA-4F92-A9C0-8E50614B8971}" dt="2019-09-01T22:56:21.512" v="96" actId="2696"/>
        <pc:sldMkLst>
          <pc:docMk/>
          <pc:sldMk cId="2838465702" sldId="1400"/>
        </pc:sldMkLst>
      </pc:sldChg>
      <pc:sldChg chg="del">
        <pc:chgData name="an seamo" userId="45d2434916b4c0d4" providerId="LiveId" clId="{EFB7A20A-02CA-4F92-A9C0-8E50614B8971}" dt="2019-09-01T22:56:21.542" v="97" actId="2696"/>
        <pc:sldMkLst>
          <pc:docMk/>
          <pc:sldMk cId="3464504874" sldId="1401"/>
        </pc:sldMkLst>
      </pc:sldChg>
      <pc:sldChg chg="del">
        <pc:chgData name="an seamo" userId="45d2434916b4c0d4" providerId="LiveId" clId="{EFB7A20A-02CA-4F92-A9C0-8E50614B8971}" dt="2019-09-01T22:56:21.597" v="98" actId="2696"/>
        <pc:sldMkLst>
          <pc:docMk/>
          <pc:sldMk cId="3977769040" sldId="1402"/>
        </pc:sldMkLst>
      </pc:sldChg>
      <pc:sldChg chg="del">
        <pc:chgData name="an seamo" userId="45d2434916b4c0d4" providerId="LiveId" clId="{EFB7A20A-02CA-4F92-A9C0-8E50614B8971}" dt="2019-09-01T22:56:21.642" v="99" actId="2696"/>
        <pc:sldMkLst>
          <pc:docMk/>
          <pc:sldMk cId="3689961542" sldId="1403"/>
        </pc:sldMkLst>
      </pc:sldChg>
      <pc:sldChg chg="del">
        <pc:chgData name="an seamo" userId="45d2434916b4c0d4" providerId="LiveId" clId="{EFB7A20A-02CA-4F92-A9C0-8E50614B8971}" dt="2019-09-01T22:56:21.693" v="100" actId="2696"/>
        <pc:sldMkLst>
          <pc:docMk/>
          <pc:sldMk cId="2048224170" sldId="1404"/>
        </pc:sldMkLst>
      </pc:sldChg>
      <pc:sldChg chg="del">
        <pc:chgData name="an seamo" userId="45d2434916b4c0d4" providerId="LiveId" clId="{EFB7A20A-02CA-4F92-A9C0-8E50614B8971}" dt="2019-09-01T22:56:21.752" v="101" actId="2696"/>
        <pc:sldMkLst>
          <pc:docMk/>
          <pc:sldMk cId="2172951150" sldId="1405"/>
        </pc:sldMkLst>
      </pc:sldChg>
      <pc:sldChg chg="del">
        <pc:chgData name="an seamo" userId="45d2434916b4c0d4" providerId="LiveId" clId="{EFB7A20A-02CA-4F92-A9C0-8E50614B8971}" dt="2019-09-01T22:56:21.778" v="102" actId="2696"/>
        <pc:sldMkLst>
          <pc:docMk/>
          <pc:sldMk cId="1375726748" sldId="1406"/>
        </pc:sldMkLst>
      </pc:sldChg>
      <pc:sldChg chg="del">
        <pc:chgData name="an seamo" userId="45d2434916b4c0d4" providerId="LiveId" clId="{EFB7A20A-02CA-4F92-A9C0-8E50614B8971}" dt="2019-09-01T22:56:21.844" v="104" actId="2696"/>
        <pc:sldMkLst>
          <pc:docMk/>
          <pc:sldMk cId="2433828271" sldId="1407"/>
        </pc:sldMkLst>
      </pc:sldChg>
      <pc:sldChg chg="del">
        <pc:chgData name="an seamo" userId="45d2434916b4c0d4" providerId="LiveId" clId="{EFB7A20A-02CA-4F92-A9C0-8E50614B8971}" dt="2019-09-01T22:56:21.892" v="105" actId="2696"/>
        <pc:sldMkLst>
          <pc:docMk/>
          <pc:sldMk cId="1748628340" sldId="1408"/>
        </pc:sldMkLst>
      </pc:sldChg>
      <pc:sldChg chg="del">
        <pc:chgData name="an seamo" userId="45d2434916b4c0d4" providerId="LiveId" clId="{EFB7A20A-02CA-4F92-A9C0-8E50614B8971}" dt="2019-09-01T22:56:22.026" v="106" actId="2696"/>
        <pc:sldMkLst>
          <pc:docMk/>
          <pc:sldMk cId="1864807122" sldId="1409"/>
        </pc:sldMkLst>
      </pc:sldChg>
      <pc:sldChg chg="del">
        <pc:chgData name="an seamo" userId="45d2434916b4c0d4" providerId="LiveId" clId="{EFB7A20A-02CA-4F92-A9C0-8E50614B8971}" dt="2019-09-01T22:56:22.155" v="107" actId="2696"/>
        <pc:sldMkLst>
          <pc:docMk/>
          <pc:sldMk cId="4062838475" sldId="1410"/>
        </pc:sldMkLst>
      </pc:sldChg>
      <pc:sldChg chg="del">
        <pc:chgData name="an seamo" userId="45d2434916b4c0d4" providerId="LiveId" clId="{EFB7A20A-02CA-4F92-A9C0-8E50614B8971}" dt="2019-09-01T22:56:22.192" v="108" actId="2696"/>
        <pc:sldMkLst>
          <pc:docMk/>
          <pc:sldMk cId="3994554620" sldId="1411"/>
        </pc:sldMkLst>
      </pc:sldChg>
      <pc:sldChg chg="del">
        <pc:chgData name="an seamo" userId="45d2434916b4c0d4" providerId="LiveId" clId="{EFB7A20A-02CA-4F92-A9C0-8E50614B8971}" dt="2019-09-01T22:56:22.258" v="110" actId="2696"/>
        <pc:sldMkLst>
          <pc:docMk/>
          <pc:sldMk cId="4224779297" sldId="1412"/>
        </pc:sldMkLst>
      </pc:sldChg>
      <pc:sldChg chg="del">
        <pc:chgData name="an seamo" userId="45d2434916b4c0d4" providerId="LiveId" clId="{EFB7A20A-02CA-4F92-A9C0-8E50614B8971}" dt="2019-09-01T22:56:22.299" v="111" actId="2696"/>
        <pc:sldMkLst>
          <pc:docMk/>
          <pc:sldMk cId="102905937" sldId="1413"/>
        </pc:sldMkLst>
      </pc:sldChg>
      <pc:sldChg chg="del">
        <pc:chgData name="an seamo" userId="45d2434916b4c0d4" providerId="LiveId" clId="{EFB7A20A-02CA-4F92-A9C0-8E50614B8971}" dt="2019-09-01T22:56:22.348" v="112" actId="2696"/>
        <pc:sldMkLst>
          <pc:docMk/>
          <pc:sldMk cId="675711697" sldId="1414"/>
        </pc:sldMkLst>
      </pc:sldChg>
      <pc:sldChg chg="del">
        <pc:chgData name="an seamo" userId="45d2434916b4c0d4" providerId="LiveId" clId="{EFB7A20A-02CA-4F92-A9C0-8E50614B8971}" dt="2019-09-01T22:56:22.475" v="113" actId="2696"/>
        <pc:sldMkLst>
          <pc:docMk/>
          <pc:sldMk cId="4177170818" sldId="1415"/>
        </pc:sldMkLst>
      </pc:sldChg>
      <pc:sldChg chg="del">
        <pc:chgData name="an seamo" userId="45d2434916b4c0d4" providerId="LiveId" clId="{EFB7A20A-02CA-4F92-A9C0-8E50614B8971}" dt="2019-09-01T22:56:22.540" v="115" actId="2696"/>
        <pc:sldMkLst>
          <pc:docMk/>
          <pc:sldMk cId="3506201744" sldId="1416"/>
        </pc:sldMkLst>
      </pc:sldChg>
      <pc:sldChg chg="del">
        <pc:chgData name="an seamo" userId="45d2434916b4c0d4" providerId="LiveId" clId="{EFB7A20A-02CA-4F92-A9C0-8E50614B8971}" dt="2019-09-01T22:56:22.611" v="117" actId="2696"/>
        <pc:sldMkLst>
          <pc:docMk/>
          <pc:sldMk cId="3531467032" sldId="1417"/>
        </pc:sldMkLst>
      </pc:sldChg>
      <pc:sldChg chg="del">
        <pc:chgData name="an seamo" userId="45d2434916b4c0d4" providerId="LiveId" clId="{EFB7A20A-02CA-4F92-A9C0-8E50614B8971}" dt="2019-09-01T22:56:22.637" v="118" actId="2696"/>
        <pc:sldMkLst>
          <pc:docMk/>
          <pc:sldMk cId="4262263514" sldId="1418"/>
        </pc:sldMkLst>
      </pc:sldChg>
      <pc:sldChg chg="del">
        <pc:chgData name="an seamo" userId="45d2434916b4c0d4" providerId="LiveId" clId="{EFB7A20A-02CA-4F92-A9C0-8E50614B8971}" dt="2019-09-01T22:56:22.674" v="119" actId="2696"/>
        <pc:sldMkLst>
          <pc:docMk/>
          <pc:sldMk cId="360663805" sldId="1419"/>
        </pc:sldMkLst>
      </pc:sldChg>
      <pc:sldChg chg="del">
        <pc:chgData name="an seamo" userId="45d2434916b4c0d4" providerId="LiveId" clId="{EFB7A20A-02CA-4F92-A9C0-8E50614B8971}" dt="2019-09-01T22:56:22.879" v="122" actId="2696"/>
        <pc:sldMkLst>
          <pc:docMk/>
          <pc:sldMk cId="2900319393" sldId="1420"/>
        </pc:sldMkLst>
      </pc:sldChg>
      <pc:sldChg chg="del">
        <pc:chgData name="an seamo" userId="45d2434916b4c0d4" providerId="LiveId" clId="{EFB7A20A-02CA-4F92-A9C0-8E50614B8971}" dt="2019-09-01T22:56:22.918" v="123" actId="2696"/>
        <pc:sldMkLst>
          <pc:docMk/>
          <pc:sldMk cId="3449384254" sldId="1421"/>
        </pc:sldMkLst>
      </pc:sldChg>
      <pc:sldChg chg="del">
        <pc:chgData name="an seamo" userId="45d2434916b4c0d4" providerId="LiveId" clId="{EFB7A20A-02CA-4F92-A9C0-8E50614B8971}" dt="2019-09-01T22:56:22.950" v="124" actId="2696"/>
        <pc:sldMkLst>
          <pc:docMk/>
          <pc:sldMk cId="3980117364" sldId="1422"/>
        </pc:sldMkLst>
      </pc:sldChg>
      <pc:sldChg chg="del">
        <pc:chgData name="an seamo" userId="45d2434916b4c0d4" providerId="LiveId" clId="{EFB7A20A-02CA-4F92-A9C0-8E50614B8971}" dt="2019-09-01T22:56:22.987" v="125" actId="2696"/>
        <pc:sldMkLst>
          <pc:docMk/>
          <pc:sldMk cId="639851774" sldId="1423"/>
        </pc:sldMkLst>
      </pc:sldChg>
      <pc:sldChg chg="del">
        <pc:chgData name="an seamo" userId="45d2434916b4c0d4" providerId="LiveId" clId="{EFB7A20A-02CA-4F92-A9C0-8E50614B8971}" dt="2019-09-01T22:56:23.048" v="127" actId="2696"/>
        <pc:sldMkLst>
          <pc:docMk/>
          <pc:sldMk cId="386155713" sldId="1424"/>
        </pc:sldMkLst>
      </pc:sldChg>
      <pc:sldChg chg="del">
        <pc:chgData name="an seamo" userId="45d2434916b4c0d4" providerId="LiveId" clId="{EFB7A20A-02CA-4F92-A9C0-8E50614B8971}" dt="2019-09-01T22:56:23.085" v="128" actId="2696"/>
        <pc:sldMkLst>
          <pc:docMk/>
          <pc:sldMk cId="1123255854" sldId="1425"/>
        </pc:sldMkLst>
      </pc:sldChg>
      <pc:sldChg chg="del">
        <pc:chgData name="an seamo" userId="45d2434916b4c0d4" providerId="LiveId" clId="{EFB7A20A-02CA-4F92-A9C0-8E50614B8971}" dt="2019-09-01T22:56:23.118" v="129" actId="2696"/>
        <pc:sldMkLst>
          <pc:docMk/>
          <pc:sldMk cId="1000083405" sldId="1426"/>
        </pc:sldMkLst>
      </pc:sldChg>
      <pc:sldChg chg="del">
        <pc:chgData name="an seamo" userId="45d2434916b4c0d4" providerId="LiveId" clId="{EFB7A20A-02CA-4F92-A9C0-8E50614B8971}" dt="2019-09-01T22:56:23.155" v="130" actId="2696"/>
        <pc:sldMkLst>
          <pc:docMk/>
          <pc:sldMk cId="894009310" sldId="1427"/>
        </pc:sldMkLst>
      </pc:sldChg>
      <pc:sldChg chg="del">
        <pc:chgData name="an seamo" userId="45d2434916b4c0d4" providerId="LiveId" clId="{EFB7A20A-02CA-4F92-A9C0-8E50614B8971}" dt="2019-09-01T22:56:23.192" v="131" actId="2696"/>
        <pc:sldMkLst>
          <pc:docMk/>
          <pc:sldMk cId="4111872575" sldId="1428"/>
        </pc:sldMkLst>
      </pc:sldChg>
      <pc:sldChg chg="del">
        <pc:chgData name="an seamo" userId="45d2434916b4c0d4" providerId="LiveId" clId="{EFB7A20A-02CA-4F92-A9C0-8E50614B8971}" dt="2019-09-01T22:56:23.407" v="136" actId="2696"/>
        <pc:sldMkLst>
          <pc:docMk/>
          <pc:sldMk cId="1530888000" sldId="1429"/>
        </pc:sldMkLst>
      </pc:sldChg>
      <pc:sldChg chg="del">
        <pc:chgData name="an seamo" userId="45d2434916b4c0d4" providerId="LiveId" clId="{EFB7A20A-02CA-4F92-A9C0-8E50614B8971}" dt="2019-09-01T22:56:23.473" v="138" actId="2696"/>
        <pc:sldMkLst>
          <pc:docMk/>
          <pc:sldMk cId="4178166731" sldId="1430"/>
        </pc:sldMkLst>
      </pc:sldChg>
      <pc:sldChg chg="del">
        <pc:chgData name="an seamo" userId="45d2434916b4c0d4" providerId="LiveId" clId="{EFB7A20A-02CA-4F92-A9C0-8E50614B8971}" dt="2019-09-01T22:56:23.540" v="140" actId="2696"/>
        <pc:sldMkLst>
          <pc:docMk/>
          <pc:sldMk cId="3909109653" sldId="1431"/>
        </pc:sldMkLst>
      </pc:sldChg>
      <pc:sldChg chg="del">
        <pc:chgData name="an seamo" userId="45d2434916b4c0d4" providerId="LiveId" clId="{EFB7A20A-02CA-4F92-A9C0-8E50614B8971}" dt="2019-09-01T22:56:23.601" v="142" actId="2696"/>
        <pc:sldMkLst>
          <pc:docMk/>
          <pc:sldMk cId="3216835482" sldId="1432"/>
        </pc:sldMkLst>
      </pc:sldChg>
      <pc:sldChg chg="del">
        <pc:chgData name="an seamo" userId="45d2434916b4c0d4" providerId="LiveId" clId="{EFB7A20A-02CA-4F92-A9C0-8E50614B8971}" dt="2019-09-01T22:56:23.645" v="143" actId="2696"/>
        <pc:sldMkLst>
          <pc:docMk/>
          <pc:sldMk cId="3121689041" sldId="1433"/>
        </pc:sldMkLst>
      </pc:sldChg>
      <pc:sldChg chg="del">
        <pc:chgData name="an seamo" userId="45d2434916b4c0d4" providerId="LiveId" clId="{EFB7A20A-02CA-4F92-A9C0-8E50614B8971}" dt="2019-09-01T22:56:23.680" v="144" actId="2696"/>
        <pc:sldMkLst>
          <pc:docMk/>
          <pc:sldMk cId="2967180886" sldId="1434"/>
        </pc:sldMkLst>
      </pc:sldChg>
      <pc:sldChg chg="del">
        <pc:chgData name="an seamo" userId="45d2434916b4c0d4" providerId="LiveId" clId="{EFB7A20A-02CA-4F92-A9C0-8E50614B8971}" dt="2019-09-01T22:56:23.721" v="145" actId="2696"/>
        <pc:sldMkLst>
          <pc:docMk/>
          <pc:sldMk cId="3373111231" sldId="1435"/>
        </pc:sldMkLst>
      </pc:sldChg>
      <pc:sldChg chg="del">
        <pc:chgData name="an seamo" userId="45d2434916b4c0d4" providerId="LiveId" clId="{EFB7A20A-02CA-4F92-A9C0-8E50614B8971}" dt="2019-09-01T22:56:23.760" v="146" actId="2696"/>
        <pc:sldMkLst>
          <pc:docMk/>
          <pc:sldMk cId="276650853" sldId="1436"/>
        </pc:sldMkLst>
      </pc:sldChg>
      <pc:sldChg chg="del">
        <pc:chgData name="an seamo" userId="45d2434916b4c0d4" providerId="LiveId" clId="{EFB7A20A-02CA-4F92-A9C0-8E50614B8971}" dt="2019-09-01T22:56:23.794" v="147" actId="2696"/>
        <pc:sldMkLst>
          <pc:docMk/>
          <pc:sldMk cId="653525813" sldId="1437"/>
        </pc:sldMkLst>
      </pc:sldChg>
      <pc:sldChg chg="del">
        <pc:chgData name="an seamo" userId="45d2434916b4c0d4" providerId="LiveId" clId="{EFB7A20A-02CA-4F92-A9C0-8E50614B8971}" dt="2019-09-01T22:56:23.844" v="148" actId="2696"/>
        <pc:sldMkLst>
          <pc:docMk/>
          <pc:sldMk cId="1897828772" sldId="1438"/>
        </pc:sldMkLst>
      </pc:sldChg>
      <pc:sldChg chg="del">
        <pc:chgData name="an seamo" userId="45d2434916b4c0d4" providerId="LiveId" clId="{EFB7A20A-02CA-4F92-A9C0-8E50614B8971}" dt="2019-09-01T22:56:23.982" v="149" actId="2696"/>
        <pc:sldMkLst>
          <pc:docMk/>
          <pc:sldMk cId="2760932800" sldId="1439"/>
        </pc:sldMkLst>
      </pc:sldChg>
      <pc:sldChg chg="del">
        <pc:chgData name="an seamo" userId="45d2434916b4c0d4" providerId="LiveId" clId="{EFB7A20A-02CA-4F92-A9C0-8E50614B8971}" dt="2019-09-01T22:56:24.040" v="151" actId="2696"/>
        <pc:sldMkLst>
          <pc:docMk/>
          <pc:sldMk cId="2904602008" sldId="1440"/>
        </pc:sldMkLst>
      </pc:sldChg>
      <pc:sldChg chg="del">
        <pc:chgData name="an seamo" userId="45d2434916b4c0d4" providerId="LiveId" clId="{EFB7A20A-02CA-4F92-A9C0-8E50614B8971}" dt="2019-09-01T22:56:24.061" v="152" actId="2696"/>
        <pc:sldMkLst>
          <pc:docMk/>
          <pc:sldMk cId="3081523445" sldId="1441"/>
        </pc:sldMkLst>
      </pc:sldChg>
      <pc:sldChg chg="del">
        <pc:chgData name="an seamo" userId="45d2434916b4c0d4" providerId="LiveId" clId="{EFB7A20A-02CA-4F92-A9C0-8E50614B8971}" dt="2019-09-01T22:56:24.091" v="153" actId="2696"/>
        <pc:sldMkLst>
          <pc:docMk/>
          <pc:sldMk cId="1782445966" sldId="1442"/>
        </pc:sldMkLst>
      </pc:sldChg>
      <pc:sldChg chg="del">
        <pc:chgData name="an seamo" userId="45d2434916b4c0d4" providerId="LiveId" clId="{EFB7A20A-02CA-4F92-A9C0-8E50614B8971}" dt="2019-09-01T22:56:24.119" v="154" actId="2696"/>
        <pc:sldMkLst>
          <pc:docMk/>
          <pc:sldMk cId="1204701263" sldId="1443"/>
        </pc:sldMkLst>
      </pc:sldChg>
      <pc:sldChg chg="del">
        <pc:chgData name="an seamo" userId="45d2434916b4c0d4" providerId="LiveId" clId="{EFB7A20A-02CA-4F92-A9C0-8E50614B8971}" dt="2019-09-01T22:56:24.145" v="155" actId="2696"/>
        <pc:sldMkLst>
          <pc:docMk/>
          <pc:sldMk cId="2253766319" sldId="1444"/>
        </pc:sldMkLst>
      </pc:sldChg>
      <pc:sldChg chg="del">
        <pc:chgData name="an seamo" userId="45d2434916b4c0d4" providerId="LiveId" clId="{EFB7A20A-02CA-4F92-A9C0-8E50614B8971}" dt="2019-09-01T22:56:24.172" v="156" actId="2696"/>
        <pc:sldMkLst>
          <pc:docMk/>
          <pc:sldMk cId="4095037820" sldId="1445"/>
        </pc:sldMkLst>
      </pc:sldChg>
      <pc:sldChg chg="del">
        <pc:chgData name="an seamo" userId="45d2434916b4c0d4" providerId="LiveId" clId="{EFB7A20A-02CA-4F92-A9C0-8E50614B8971}" dt="2019-09-01T22:56:24.198" v="157" actId="2696"/>
        <pc:sldMkLst>
          <pc:docMk/>
          <pc:sldMk cId="2010662952" sldId="1446"/>
        </pc:sldMkLst>
      </pc:sldChg>
      <pc:sldChg chg="del">
        <pc:chgData name="an seamo" userId="45d2434916b4c0d4" providerId="LiveId" clId="{EFB7A20A-02CA-4F92-A9C0-8E50614B8971}" dt="2019-09-01T22:56:24.243" v="158" actId="2696"/>
        <pc:sldMkLst>
          <pc:docMk/>
          <pc:sldMk cId="2818669754" sldId="1447"/>
        </pc:sldMkLst>
      </pc:sldChg>
      <pc:sldChg chg="del">
        <pc:chgData name="an seamo" userId="45d2434916b4c0d4" providerId="LiveId" clId="{EFB7A20A-02CA-4F92-A9C0-8E50614B8971}" dt="2019-09-01T22:56:24.306" v="160" actId="2696"/>
        <pc:sldMkLst>
          <pc:docMk/>
          <pc:sldMk cId="2868544984" sldId="1448"/>
        </pc:sldMkLst>
      </pc:sldChg>
      <pc:sldChg chg="del">
        <pc:chgData name="an seamo" userId="45d2434916b4c0d4" providerId="LiveId" clId="{EFB7A20A-02CA-4F92-A9C0-8E50614B8971}" dt="2019-09-01T22:56:24.346" v="161" actId="2696"/>
        <pc:sldMkLst>
          <pc:docMk/>
          <pc:sldMk cId="340739521" sldId="1449"/>
        </pc:sldMkLst>
      </pc:sldChg>
      <pc:sldChg chg="del">
        <pc:chgData name="an seamo" userId="45d2434916b4c0d4" providerId="LiveId" clId="{EFB7A20A-02CA-4F92-A9C0-8E50614B8971}" dt="2019-09-01T22:56:24.411" v="162" actId="2696"/>
        <pc:sldMkLst>
          <pc:docMk/>
          <pc:sldMk cId="1774935223" sldId="1450"/>
        </pc:sldMkLst>
      </pc:sldChg>
      <pc:sldChg chg="del">
        <pc:chgData name="an seamo" userId="45d2434916b4c0d4" providerId="LiveId" clId="{EFB7A20A-02CA-4F92-A9C0-8E50614B8971}" dt="2019-09-01T22:56:24.458" v="163" actId="2696"/>
        <pc:sldMkLst>
          <pc:docMk/>
          <pc:sldMk cId="2422902437" sldId="1451"/>
        </pc:sldMkLst>
      </pc:sldChg>
      <pc:sldChg chg="del">
        <pc:chgData name="an seamo" userId="45d2434916b4c0d4" providerId="LiveId" clId="{EFB7A20A-02CA-4F92-A9C0-8E50614B8971}" dt="2019-09-01T22:56:24.502" v="164" actId="2696"/>
        <pc:sldMkLst>
          <pc:docMk/>
          <pc:sldMk cId="2640007853" sldId="1452"/>
        </pc:sldMkLst>
      </pc:sldChg>
      <pc:sldChg chg="del">
        <pc:chgData name="an seamo" userId="45d2434916b4c0d4" providerId="LiveId" clId="{EFB7A20A-02CA-4F92-A9C0-8E50614B8971}" dt="2019-09-01T22:56:24.541" v="165" actId="2696"/>
        <pc:sldMkLst>
          <pc:docMk/>
          <pc:sldMk cId="1063123345" sldId="1453"/>
        </pc:sldMkLst>
      </pc:sldChg>
      <pc:sldChg chg="del">
        <pc:chgData name="an seamo" userId="45d2434916b4c0d4" providerId="LiveId" clId="{EFB7A20A-02CA-4F92-A9C0-8E50614B8971}" dt="2019-09-01T22:56:24.575" v="166" actId="2696"/>
        <pc:sldMkLst>
          <pc:docMk/>
          <pc:sldMk cId="3723931386" sldId="1454"/>
        </pc:sldMkLst>
      </pc:sldChg>
      <pc:sldChg chg="del">
        <pc:chgData name="an seamo" userId="45d2434916b4c0d4" providerId="LiveId" clId="{EFB7A20A-02CA-4F92-A9C0-8E50614B8971}" dt="2019-09-01T22:56:24.610" v="167" actId="2696"/>
        <pc:sldMkLst>
          <pc:docMk/>
          <pc:sldMk cId="3551099572" sldId="1455"/>
        </pc:sldMkLst>
      </pc:sldChg>
      <pc:sldChg chg="del">
        <pc:chgData name="an seamo" userId="45d2434916b4c0d4" providerId="LiveId" clId="{EFB7A20A-02CA-4F92-A9C0-8E50614B8971}" dt="2019-09-01T22:56:24.638" v="168" actId="2696"/>
        <pc:sldMkLst>
          <pc:docMk/>
          <pc:sldMk cId="1606885197" sldId="1456"/>
        </pc:sldMkLst>
      </pc:sldChg>
      <pc:sldChg chg="del">
        <pc:chgData name="an seamo" userId="45d2434916b4c0d4" providerId="LiveId" clId="{EFB7A20A-02CA-4F92-A9C0-8E50614B8971}" dt="2019-09-01T22:56:24.663" v="169" actId="2696"/>
        <pc:sldMkLst>
          <pc:docMk/>
          <pc:sldMk cId="1037802427" sldId="1457"/>
        </pc:sldMkLst>
      </pc:sldChg>
    </pc:docChg>
  </pc:docChgLst>
  <pc:docChgLst>
    <pc:chgData name="seamo an" userId="45d2434916b4c0d4" providerId="LiveId" clId="{6B19169C-378D-45FF-A586-3190FF6F4C80}"/>
    <pc:docChg chg="undo custSel modSld">
      <pc:chgData name="seamo an" userId="45d2434916b4c0d4" providerId="LiveId" clId="{6B19169C-378D-45FF-A586-3190FF6F4C80}" dt="2019-10-02T08:22:02.706" v="476" actId="14100"/>
      <pc:docMkLst>
        <pc:docMk/>
      </pc:docMkLst>
      <pc:sldChg chg="modSp">
        <pc:chgData name="seamo an" userId="45d2434916b4c0d4" providerId="LiveId" clId="{6B19169C-378D-45FF-A586-3190FF6F4C80}" dt="2019-10-02T08:22:02.706" v="476" actId="14100"/>
        <pc:sldMkLst>
          <pc:docMk/>
          <pc:sldMk cId="2411241394" sldId="1224"/>
        </pc:sldMkLst>
        <pc:spChg chg="mod">
          <ac:chgData name="seamo an" userId="45d2434916b4c0d4" providerId="LiveId" clId="{6B19169C-378D-45FF-A586-3190FF6F4C80}" dt="2019-10-02T08:22:02.706" v="476" actId="14100"/>
          <ac:spMkLst>
            <pc:docMk/>
            <pc:sldMk cId="2411241394" sldId="1224"/>
            <ac:spMk id="4" creationId="{A70DC397-C11B-4E36-8E37-DA0A72148F88}"/>
          </ac:spMkLst>
        </pc:spChg>
        <pc:spChg chg="mod">
          <ac:chgData name="seamo an" userId="45d2434916b4c0d4" providerId="LiveId" clId="{6B19169C-378D-45FF-A586-3190FF6F4C80}" dt="2019-10-02T08:21:57.780" v="474" actId="1038"/>
          <ac:spMkLst>
            <pc:docMk/>
            <pc:sldMk cId="2411241394" sldId="1224"/>
            <ac:spMk id="5" creationId="{3C7FCBDC-B5F8-474A-9F96-72B636B3EAAE}"/>
          </ac:spMkLst>
        </pc:spChg>
      </pc:sldChg>
      <pc:sldChg chg="modSp">
        <pc:chgData name="seamo an" userId="45d2434916b4c0d4" providerId="LiveId" clId="{6B19169C-378D-45FF-A586-3190FF6F4C80}" dt="2019-10-02T08:21:12.409" v="392" actId="20577"/>
        <pc:sldMkLst>
          <pc:docMk/>
          <pc:sldMk cId="3531504786" sldId="1234"/>
        </pc:sldMkLst>
        <pc:spChg chg="mod">
          <ac:chgData name="seamo an" userId="45d2434916b4c0d4" providerId="LiveId" clId="{6B19169C-378D-45FF-A586-3190FF6F4C80}" dt="2019-10-02T08:21:12.409" v="392" actId="20577"/>
          <ac:spMkLst>
            <pc:docMk/>
            <pc:sldMk cId="3531504786" sldId="1234"/>
            <ac:spMk id="6" creationId="{766864E9-BB8A-449E-85E6-0777433EF137}"/>
          </ac:spMkLst>
        </pc:spChg>
      </pc:sldChg>
      <pc:sldChg chg="modSp">
        <pc:chgData name="seamo an" userId="45d2434916b4c0d4" providerId="LiveId" clId="{6B19169C-378D-45FF-A586-3190FF6F4C80}" dt="2019-10-02T08:20:43.173" v="377" actId="6549"/>
        <pc:sldMkLst>
          <pc:docMk/>
          <pc:sldMk cId="2644360924" sldId="1244"/>
        </pc:sldMkLst>
        <pc:spChg chg="mod">
          <ac:chgData name="seamo an" userId="45d2434916b4c0d4" providerId="LiveId" clId="{6B19169C-378D-45FF-A586-3190FF6F4C80}" dt="2019-10-02T08:20:43.173" v="377" actId="6549"/>
          <ac:spMkLst>
            <pc:docMk/>
            <pc:sldMk cId="2644360924" sldId="1244"/>
            <ac:spMk id="6" creationId="{6B13CAB0-F357-4EDC-817E-4ADBE87608D0}"/>
          </ac:spMkLst>
        </pc:spChg>
      </pc:sldChg>
      <pc:sldChg chg="modSp">
        <pc:chgData name="seamo an" userId="45d2434916b4c0d4" providerId="LiveId" clId="{6B19169C-378D-45FF-A586-3190FF6F4C80}" dt="2019-10-02T08:16:31.097" v="247" actId="20577"/>
        <pc:sldMkLst>
          <pc:docMk/>
          <pc:sldMk cId="902734312" sldId="1245"/>
        </pc:sldMkLst>
        <pc:spChg chg="mod">
          <ac:chgData name="seamo an" userId="45d2434916b4c0d4" providerId="LiveId" clId="{6B19169C-378D-45FF-A586-3190FF6F4C80}" dt="2019-10-02T08:16:31.097" v="247" actId="20577"/>
          <ac:spMkLst>
            <pc:docMk/>
            <pc:sldMk cId="902734312" sldId="1245"/>
            <ac:spMk id="6" creationId="{6B13CAB0-F357-4EDC-817E-4ADBE87608D0}"/>
          </ac:spMkLst>
        </pc:spChg>
      </pc:sldChg>
    </pc:docChg>
  </pc:docChgLst>
  <pc:docChgLst>
    <pc:chgData name="seamo an" userId="45d2434916b4c0d4" providerId="LiveId" clId="{2FB5C079-8820-4F43-A43C-5119E191779A}"/>
  </pc:docChgLst>
  <pc:docChgLst>
    <pc:chgData name="an seamo" userId="45d2434916b4c0d4" providerId="LiveId" clId="{DF273204-9D9D-4390-87C7-DA6C1B8242FE}"/>
    <pc:docChg chg="modSld">
      <pc:chgData name="an seamo" userId="45d2434916b4c0d4" providerId="LiveId" clId="{DF273204-9D9D-4390-87C7-DA6C1B8242FE}" dt="2019-06-11T22:58:20.245" v="2" actId="20577"/>
      <pc:docMkLst>
        <pc:docMk/>
      </pc:docMkLst>
      <pc:sldChg chg="modSp">
        <pc:chgData name="an seamo" userId="45d2434916b4c0d4" providerId="LiveId" clId="{DF273204-9D9D-4390-87C7-DA6C1B8242FE}" dt="2019-06-11T22:58:20.245" v="2" actId="20577"/>
        <pc:sldMkLst>
          <pc:docMk/>
          <pc:sldMk cId="3305172966" sldId="581"/>
        </pc:sldMkLst>
        <pc:spChg chg="mod">
          <ac:chgData name="an seamo" userId="45d2434916b4c0d4" providerId="LiveId" clId="{DF273204-9D9D-4390-87C7-DA6C1B8242FE}" dt="2019-06-11T22:58:20.245" v="2" actId="20577"/>
          <ac:spMkLst>
            <pc:docMk/>
            <pc:sldMk cId="3305172966" sldId="581"/>
            <ac:spMk id="2" creationId="{A32507D9-7273-40F5-B897-5916B916BC03}"/>
          </ac:spMkLst>
        </pc:spChg>
      </pc:sldChg>
    </pc:docChg>
  </pc:docChgLst>
  <pc:docChgLst>
    <pc:chgData name="an seamo" userId="45d2434916b4c0d4" providerId="LiveId" clId="{389C60FC-0377-4FB4-90D8-E2CD06511755}"/>
    <pc:docChg chg="undo custSel addSld delSld modSld sldOrd">
      <pc:chgData name="an seamo" userId="45d2434916b4c0d4" providerId="LiveId" clId="{389C60FC-0377-4FB4-90D8-E2CD06511755}" dt="2019-08-20T06:48:20.887" v="4117" actId="478"/>
      <pc:docMkLst>
        <pc:docMk/>
      </pc:docMkLst>
    </pc:docChg>
  </pc:docChgLst>
  <pc:docChgLst>
    <pc:chgData name="seamo an" userId="45d2434916b4c0d4" providerId="LiveId" clId="{0DBB657A-684D-4D9A-ADAD-94EB931C185A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7861A-AD70-4AC9-B82F-5427EB7A0FB1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AE814-79EB-46A7-8F24-E0E4D1FE8C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5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1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011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3227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03262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0654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799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35738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9857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550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396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4303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14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386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766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15701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97589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8110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1601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46975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078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5469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0406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697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6279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7370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6994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1896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468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38647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918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904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3749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6570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65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70183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3774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25545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91030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395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035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0681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5801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5174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71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08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7652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46147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45915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7194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34437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408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57152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26214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4210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11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08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783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314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26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0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4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956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862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434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84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2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753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24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02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63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3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58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031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00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08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293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674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2690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19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01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313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8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73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513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213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47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6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0561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538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508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152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500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6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0037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8809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322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JACK Audio Connection Kit</a:t>
            </a:r>
          </a:p>
          <a:p>
            <a:r>
              <a:rPr lang="en-US" altLang="ko-KR"/>
              <a:t>&gt; http://jackaudio.org/</a:t>
            </a:r>
          </a:p>
          <a:p>
            <a:endParaRPr lang="en-US" altLang="ko-KR"/>
          </a:p>
          <a:p>
            <a:r>
              <a:rPr lang="en-US" altLang="ko-KR" err="1"/>
              <a:t>PulseAudio</a:t>
            </a:r>
            <a:endParaRPr lang="en-US" altLang="ko-KR"/>
          </a:p>
          <a:p>
            <a:r>
              <a:rPr lang="en-US" altLang="ko-KR"/>
              <a:t>&gt; https://www.freedesktop.org/wiki/Software/PulseAudio/</a:t>
            </a:r>
          </a:p>
          <a:p>
            <a:endParaRPr lang="en-US" altLang="ko-KR"/>
          </a:p>
          <a:p>
            <a:r>
              <a:rPr lang="en-US" altLang="ko-KR" err="1"/>
              <a:t>PortAudio</a:t>
            </a:r>
            <a:endParaRPr lang="en-US" altLang="ko-KR"/>
          </a:p>
          <a:p>
            <a:r>
              <a:rPr lang="en-US" altLang="ko-KR"/>
              <a:t>&gt; http://www.portaudio.com/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3855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JACK</a:t>
            </a:r>
            <a:r>
              <a:rPr lang="ko-KR" altLang="en-US"/>
              <a:t>과 </a:t>
            </a:r>
            <a:r>
              <a:rPr lang="en-US" altLang="ko-KR" err="1"/>
              <a:t>PulseAudio</a:t>
            </a:r>
            <a:r>
              <a:rPr lang="ko-KR" altLang="en-US"/>
              <a:t>는 </a:t>
            </a:r>
            <a:r>
              <a:rPr lang="en-US" altLang="ko-KR"/>
              <a:t>ALSA/OSS </a:t>
            </a:r>
            <a:r>
              <a:rPr lang="ko-KR" altLang="en-US"/>
              <a:t>드라이버와 직접 연결될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182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JACK</a:t>
            </a:r>
            <a:r>
              <a:rPr lang="ko-KR" altLang="en-US"/>
              <a:t>과 </a:t>
            </a:r>
            <a:r>
              <a:rPr lang="en-US" altLang="ko-KR" err="1"/>
              <a:t>PulseAudio</a:t>
            </a:r>
            <a:r>
              <a:rPr lang="ko-KR" altLang="en-US"/>
              <a:t>는 </a:t>
            </a:r>
            <a:r>
              <a:rPr lang="en-US" altLang="ko-KR"/>
              <a:t>ALSA/OSS </a:t>
            </a:r>
            <a:r>
              <a:rPr lang="ko-KR" altLang="en-US"/>
              <a:t>드라이버와 직접 연결될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779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JACK</a:t>
            </a:r>
            <a:r>
              <a:rPr lang="ko-KR" altLang="en-US"/>
              <a:t>과 </a:t>
            </a:r>
            <a:r>
              <a:rPr lang="en-US" altLang="ko-KR" err="1"/>
              <a:t>PulseAudio</a:t>
            </a:r>
            <a:r>
              <a:rPr lang="ko-KR" altLang="en-US"/>
              <a:t>는 </a:t>
            </a:r>
            <a:r>
              <a:rPr lang="en-US" altLang="ko-KR"/>
              <a:t>ALSA/OSS </a:t>
            </a:r>
            <a:r>
              <a:rPr lang="ko-KR" altLang="en-US"/>
              <a:t>드라이버와 직접 연결될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845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JACK</a:t>
            </a:r>
            <a:r>
              <a:rPr lang="ko-KR" altLang="en-US"/>
              <a:t>과 </a:t>
            </a:r>
            <a:r>
              <a:rPr lang="en-US" altLang="ko-KR" err="1"/>
              <a:t>PulseAudio</a:t>
            </a:r>
            <a:r>
              <a:rPr lang="ko-KR" altLang="en-US"/>
              <a:t>는 </a:t>
            </a:r>
            <a:r>
              <a:rPr lang="en-US" altLang="ko-KR"/>
              <a:t>ALSA/OSS </a:t>
            </a:r>
            <a:r>
              <a:rPr lang="ko-KR" altLang="en-US"/>
              <a:t>드라이버와 직접 연결될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93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JACK</a:t>
            </a:r>
            <a:r>
              <a:rPr lang="ko-KR" altLang="en-US"/>
              <a:t>과 </a:t>
            </a:r>
            <a:r>
              <a:rPr lang="en-US" altLang="ko-KR" err="1"/>
              <a:t>PulseAudio</a:t>
            </a:r>
            <a:r>
              <a:rPr lang="ko-KR" altLang="en-US"/>
              <a:t>는 </a:t>
            </a:r>
            <a:r>
              <a:rPr lang="en-US" altLang="ko-KR"/>
              <a:t>ALSA/OSS </a:t>
            </a:r>
            <a:r>
              <a:rPr lang="ko-KR" altLang="en-US"/>
              <a:t>드라이버와 직접 연결될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8127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JACK</a:t>
            </a:r>
            <a:r>
              <a:rPr lang="ko-KR" altLang="en-US"/>
              <a:t>과 </a:t>
            </a:r>
            <a:r>
              <a:rPr lang="en-US" altLang="ko-KR" err="1"/>
              <a:t>PulseAudio</a:t>
            </a:r>
            <a:r>
              <a:rPr lang="ko-KR" altLang="en-US"/>
              <a:t>는 </a:t>
            </a:r>
            <a:r>
              <a:rPr lang="en-US" altLang="ko-KR"/>
              <a:t>ALSA/OSS </a:t>
            </a:r>
            <a:r>
              <a:rPr lang="ko-KR" altLang="en-US"/>
              <a:t>드라이버와 직접 연결될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211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JACK</a:t>
            </a:r>
            <a:r>
              <a:rPr lang="ko-KR" altLang="en-US"/>
              <a:t>과 </a:t>
            </a:r>
            <a:r>
              <a:rPr lang="en-US" altLang="ko-KR" err="1"/>
              <a:t>PulseAudio</a:t>
            </a:r>
            <a:r>
              <a:rPr lang="ko-KR" altLang="en-US"/>
              <a:t>는 </a:t>
            </a:r>
            <a:r>
              <a:rPr lang="en-US" altLang="ko-KR"/>
              <a:t>ALSA/OSS </a:t>
            </a:r>
            <a:r>
              <a:rPr lang="ko-KR" altLang="en-US"/>
              <a:t>드라이버와 직접 연결될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936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8081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47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21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65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116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9891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94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296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0311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841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506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518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5399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933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775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242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058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102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594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544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0385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08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458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8145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112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666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2658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189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835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5640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77237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7198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05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526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0406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183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16433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0486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85663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577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8343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9982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1998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OSS: Open Sound System</a:t>
            </a:r>
          </a:p>
          <a:p>
            <a:r>
              <a:rPr lang="en-US" altLang="ko-KR"/>
              <a:t>ALSA: Advanced Linux Sound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AE814-79EB-46A7-8F24-E0E4D1FE8CB9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9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5A573-C4DF-4D65-A8CE-57981621E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EBF50F-1B2E-4075-B101-38A08F0CD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F9976-E21F-4398-814F-77A2DF21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C2A24-FA15-412F-AFBE-A9041F10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DC19E-7656-4AF3-88A5-8E9B7C3B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6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4DC8E-5F7B-4CAD-8757-EEC1FD98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DE4B9-196D-44BC-A346-96FFA4E3E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63EE0-94A7-4A88-9645-FC9128DA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FCD04-03FE-4F69-A95B-BF0BB77A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531FB-C2F9-4E58-BE3C-4B4EEDCF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5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549B42-0AA9-401B-A98D-359542079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66541D-A4DF-4015-9783-DEE1C206A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862C0-B545-403D-A6F3-F3EF9F35C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A3950-5210-4CBC-9582-57CCFE5E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14CD0F-13D3-44C7-976D-881F05EB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4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96422-DE81-4FA0-AF3E-894E6D4D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E0941-33CE-4F8B-8BEA-C405F18DE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046349-85D4-445F-9BCF-A09D81647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DA263-362E-4D9D-A4C1-5020290F3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A2CE3-A392-406D-B788-537149EE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44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3C2F2-CA43-4199-85F8-D7CBC1B9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3375B7-287F-49CC-85A2-15DB6927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BF0BF-95A1-415F-BCDE-E4ADC564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53272-19ED-4B1F-9CA2-94740257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38E80B-C5CB-44C3-B6F9-09C6B155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99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61DA1-EBE5-4E46-8643-C440F91F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4E1CF-602C-4E02-9A36-AF3AD2CE8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4B35B2-F968-4B79-BACC-62038D3E1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ACBB2A-313A-4EC6-B81F-510125E2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C8A162-CD70-48FA-91CD-F4CE3326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AC9D0B-C4D9-43D4-A21F-1DFC71A90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2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C14E3-D725-4B20-AFEA-29010FD1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AB90B6-DFE7-48A1-B579-7F609322E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C54086-8334-4BFE-825F-6DF70491E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D737A9-BA07-4D36-B4E5-AB2531AF1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5E215-9F4B-4537-BBC6-513D4485C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048F83-C29A-4714-98EF-7D92D5443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E5A915-8904-4674-B7D9-65EF8441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39619B-249E-447B-BAC6-D5AA0D12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9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996DF-ED9D-4FD8-A3CD-171A4B39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689FB7-03FD-4337-9EA5-DE50B9A9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F5F184-7B15-454D-B0A4-D6F276EF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45EC81-4778-40A2-841C-BAC63661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2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BCD01A-6FC3-40CE-8C3E-8830B818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1571FD-5311-4721-A49C-5CA0D977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FF6C23-1C6C-47C4-9088-5FF9D35F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417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4389D-D557-4643-BD49-E52EA777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9A292-3C14-4EEB-BA67-2D66FFBB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0817C-17E0-45BB-B50C-4F05A4E8E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E28ED-6106-4B19-B59D-408BE0FA4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8D173-AECD-4AC9-B2D3-3CD541B7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358C45-BF5C-4964-BF22-B129E0A7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68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327E9-75AE-44A5-A515-7E548917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BAF8FB-3509-4533-84FD-2245E0537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2B2355-8DE4-41DB-8909-630977006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FD1C46-81DE-4601-84C6-B80E0753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1992B0-9546-4BD0-AA88-5C147922A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3831C1-D11C-4BD0-8801-9E33B564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6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58B505-DCF4-4341-8012-8BA4FDBD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1DE6D-E650-4013-B4A1-58DB4B4DB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D5DB4-0138-49C1-BC7C-00B961085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37866-9C56-455E-BE8F-D84EB8759A8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A63C53-9483-426B-AD94-C513A9C95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A8264-7929-486E-BD50-2274C9CB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C3835-721F-49C1-8F61-9A9E09F47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04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8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00.png"/><Relationship Id="rId4" Type="http://schemas.microsoft.com/office/2007/relationships/hdphoto" Target="../media/hdphoto8.wdp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B857167B-4938-46FE-B45F-92DF5054C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944802"/>
            <a:ext cx="10058400" cy="1482512"/>
          </a:xfrm>
        </p:spPr>
        <p:txBody>
          <a:bodyPr>
            <a:noAutofit/>
          </a:bodyPr>
          <a:lstStyle/>
          <a:p>
            <a:r>
              <a:rPr lang="ko-KR" altLang="en-US" sz="80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제어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79784C81-7929-413F-8721-D8926C870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06391"/>
            <a:ext cx="9144000" cy="934634"/>
          </a:xfrm>
        </p:spPr>
        <p:txBody>
          <a:bodyPr>
            <a:normAutofit/>
          </a:bodyPr>
          <a:lstStyle/>
          <a:p>
            <a:r>
              <a:rPr lang="ko-KR" altLang="en-US" sz="5400" b="1" dirty="0" err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박찬민</a:t>
            </a:r>
            <a:endParaRPr lang="ko-KR" altLang="en-US" sz="54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31E858E-1E46-4E15-9364-C59A38B8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79" y="2715009"/>
            <a:ext cx="3224842" cy="2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2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97860-ECD1-471E-A38B-6CDC9CE5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</a:t>
            </a:r>
            <a:r>
              <a:rPr lang="en-US" altLang="ko-KR" dirty="0"/>
              <a:t>Write, Read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8CFFC-75E4-47AF-9AF7-D1DD90C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72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ko-KR" dirty="0"/>
              <a:t>입력 장치인 스위치의 한쪽이 전원에 연결되고 나머지 한쪽이 풀 다운 저항을 통해 프로세서의 </a:t>
            </a:r>
            <a:r>
              <a:rPr lang="en-US" altLang="ko-KR" dirty="0"/>
              <a:t>3</a:t>
            </a:r>
            <a:r>
              <a:rPr lang="ko-KR" altLang="ko-KR" dirty="0"/>
              <a:t>번 핀에 연결되어 있으면 </a:t>
            </a:r>
            <a:r>
              <a:rPr lang="en-US" altLang="ko-KR" dirty="0"/>
              <a:t>HIGH </a:t>
            </a:r>
            <a:r>
              <a:rPr lang="ko-KR" altLang="ko-KR" dirty="0"/>
              <a:t>상태는 스위치가 눌러진 것을</a:t>
            </a:r>
            <a:r>
              <a:rPr lang="en-US" altLang="ko-KR" dirty="0"/>
              <a:t>, LOW</a:t>
            </a:r>
            <a:r>
              <a:rPr lang="ko-KR" altLang="ko-KR" dirty="0"/>
              <a:t>는 떨어진 것을 의미</a:t>
            </a:r>
            <a:r>
              <a:rPr lang="ko-KR" altLang="en-US" dirty="0"/>
              <a:t>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C49445-07DA-4F1B-9B63-9F6F57897047}"/>
              </a:ext>
            </a:extLst>
          </p:cNvPr>
          <p:cNvSpPr/>
          <p:nvPr/>
        </p:nvSpPr>
        <p:spPr>
          <a:xfrm>
            <a:off x="1082180" y="3429000"/>
            <a:ext cx="1027162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(3, INPUT) 	#Switch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풀 다운 핀 연결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 </a:t>
            </a:r>
            <a:r>
              <a:rPr lang="en-US" altLang="ko-KR" sz="1400">
                <a:latin typeface="D2Coding" panose="020B0609020101020101" pitchFamily="49" charset="-127"/>
                <a:ea typeface="D2Coding" panose="020B0609020101020101" pitchFamily="49" charset="-127"/>
              </a:rPr>
              <a:t>= digitalRead(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3)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(ret == HIGH): 	#Switch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눌림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#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해당 작업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 		#Switch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떨어짐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#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해당 작업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002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Pop</a:t>
            </a:r>
            <a:r>
              <a:rPr lang="ko-KR" altLang="en-US" dirty="0"/>
              <a:t>을 사용한 </a:t>
            </a:r>
            <a:r>
              <a:rPr lang="en-US" altLang="ko-KR" dirty="0" err="1"/>
              <a:t>Pir</a:t>
            </a:r>
            <a:r>
              <a:rPr lang="en-US" altLang="ko-KR" dirty="0"/>
              <a:t> </a:t>
            </a:r>
            <a:r>
              <a:rPr lang="ko-KR" altLang="en-US" dirty="0"/>
              <a:t>센싱</a:t>
            </a:r>
            <a:r>
              <a:rPr lang="en-US" altLang="ko-KR" dirty="0"/>
              <a:t>, </a:t>
            </a:r>
            <a:r>
              <a:rPr lang="ko-KR" altLang="en-US" dirty="0"/>
              <a:t>클래스 사용법은 </a:t>
            </a:r>
            <a:r>
              <a:rPr lang="en-US" altLang="ko-KR" dirty="0"/>
              <a:t>Switch </a:t>
            </a:r>
            <a:r>
              <a:rPr lang="ko-KR" altLang="ko-KR" dirty="0"/>
              <a:t>클래스와 </a:t>
            </a:r>
            <a:r>
              <a:rPr lang="ko-KR" altLang="en-US" dirty="0"/>
              <a:t>동일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30806-946A-4F7A-A21D-E99AAC0EFE1F}"/>
              </a:ext>
            </a:extLst>
          </p:cNvPr>
          <p:cNvSpPr/>
          <p:nvPr/>
        </p:nvSpPr>
        <p:spPr>
          <a:xfrm>
            <a:off x="1082181" y="2367171"/>
            <a:ext cx="9924175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(15)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pir.read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(ret == True):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print("detect...")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delay(2000)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</a:p>
        </p:txBody>
      </p:sp>
    </p:spTree>
    <p:extLst>
      <p:ext uri="{BB962C8B-B14F-4D97-AF65-F5344CB8AC3E}">
        <p14:creationId xmlns:p14="http://schemas.microsoft.com/office/powerpoint/2010/main" val="17399953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Pop</a:t>
            </a:r>
            <a:r>
              <a:rPr lang="ko-KR" altLang="en-US" dirty="0"/>
              <a:t>의 </a:t>
            </a:r>
            <a:r>
              <a:rPr lang="en-US" altLang="ko-KR" dirty="0" err="1"/>
              <a:t>setCallback</a:t>
            </a:r>
            <a:r>
              <a:rPr lang="en-US" altLang="ko-KR" dirty="0"/>
              <a:t>()</a:t>
            </a:r>
            <a:r>
              <a:rPr lang="ko-KR" altLang="en-US" dirty="0"/>
              <a:t>를 사용한 비동기 </a:t>
            </a:r>
            <a:r>
              <a:rPr lang="en-US" altLang="ko-KR" dirty="0" err="1"/>
              <a:t>Pir</a:t>
            </a:r>
            <a:r>
              <a:rPr lang="en-US" altLang="ko-KR" dirty="0"/>
              <a:t> </a:t>
            </a:r>
            <a:r>
              <a:rPr lang="ko-KR" altLang="en-US" dirty="0"/>
              <a:t>센싱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30806-946A-4F7A-A21D-E99AAC0EFE1F}"/>
              </a:ext>
            </a:extLst>
          </p:cNvPr>
          <p:cNvSpPr/>
          <p:nvPr/>
        </p:nvSpPr>
        <p:spPr>
          <a:xfrm>
            <a:off x="1082181" y="2443371"/>
            <a:ext cx="9924175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pir.read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(ret == True):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print("detect...")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delay(2000)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(15)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41913671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en-US" altLang="ko-KR" dirty="0"/>
              <a:t>, Switch, Led </a:t>
            </a:r>
            <a:r>
              <a:rPr lang="ko-KR" altLang="en-US" dirty="0"/>
              <a:t>제어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케이블링</a:t>
            </a:r>
            <a:endParaRPr lang="en-US" altLang="ko-KR" dirty="0"/>
          </a:p>
          <a:p>
            <a:pPr lvl="1"/>
            <a:r>
              <a:rPr lang="en-US" altLang="ko-KR" dirty="0"/>
              <a:t>D1 ~ D4</a:t>
            </a:r>
            <a:r>
              <a:rPr lang="ko-KR" altLang="ko-KR" dirty="0"/>
              <a:t>은 </a:t>
            </a:r>
            <a:r>
              <a:rPr lang="en-US" altLang="ko-KR" dirty="0"/>
              <a:t>GPIO 2, 3, 4, 17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/>
              <a:t>SW</a:t>
            </a:r>
            <a:r>
              <a:rPr lang="ko-KR" altLang="ko-KR" dirty="0"/>
              <a:t>는 </a:t>
            </a:r>
            <a:r>
              <a:rPr lang="en-US" altLang="ko-KR" dirty="0"/>
              <a:t>GPIO 14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lvl="1"/>
            <a:r>
              <a:rPr lang="en-US" altLang="ko-KR" dirty="0"/>
              <a:t>PIR</a:t>
            </a:r>
            <a:r>
              <a:rPr lang="ko-KR" altLang="ko-KR" dirty="0"/>
              <a:t>은 </a:t>
            </a:r>
            <a:r>
              <a:rPr lang="en-US" altLang="ko-KR" dirty="0"/>
              <a:t>GPIO 15</a:t>
            </a:r>
            <a:r>
              <a:rPr lang="ko-KR" altLang="ko-KR" dirty="0"/>
              <a:t>에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F12FB2-3E72-41FB-8EA2-4351580ADF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82899" y="3513412"/>
            <a:ext cx="6426202" cy="3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743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en-US" altLang="ko-KR" dirty="0"/>
              <a:t>, Switch, Led </a:t>
            </a:r>
            <a:r>
              <a:rPr lang="ko-KR" altLang="en-US" dirty="0"/>
              <a:t>제어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비동기 제어를 위해 </a:t>
            </a:r>
            <a:r>
              <a:rPr lang="en-US" altLang="ko-KR" dirty="0"/>
              <a:t>Switch</a:t>
            </a:r>
            <a:r>
              <a:rPr lang="ko-KR" altLang="ko-KR" dirty="0"/>
              <a:t>와 </a:t>
            </a:r>
            <a:r>
              <a:rPr lang="en-US" altLang="ko-KR" dirty="0" err="1"/>
              <a:t>Pir</a:t>
            </a:r>
            <a:r>
              <a:rPr lang="en-US" altLang="ko-KR" dirty="0"/>
              <a:t> </a:t>
            </a:r>
            <a:r>
              <a:rPr lang="ko-KR" altLang="ko-KR" dirty="0"/>
              <a:t>모듈의 </a:t>
            </a:r>
            <a:r>
              <a:rPr lang="ko-KR" altLang="en-US" dirty="0"/>
              <a:t>입력 값을 인터럽트를 사용하여 </a:t>
            </a:r>
            <a:r>
              <a:rPr lang="en-US" altLang="ko-KR" dirty="0"/>
              <a:t>4</a:t>
            </a:r>
            <a:r>
              <a:rPr lang="ko-KR" altLang="ko-KR" dirty="0"/>
              <a:t>개의 </a:t>
            </a:r>
            <a:r>
              <a:rPr lang="en-US" altLang="ko-KR" dirty="0"/>
              <a:t>LED</a:t>
            </a:r>
            <a:r>
              <a:rPr lang="ko-KR" altLang="ko-KR" dirty="0"/>
              <a:t>를 켜고 </a:t>
            </a:r>
            <a:r>
              <a:rPr lang="ko-KR" altLang="en-US" dirty="0"/>
              <a:t>끄는 코드 구현</a:t>
            </a:r>
            <a:endParaRPr lang="ko-KR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FE8B6-5D33-44EF-A8C6-AE6FD7088BEC}"/>
              </a:ext>
            </a:extLst>
          </p:cNvPr>
          <p:cNvSpPr/>
          <p:nvPr/>
        </p:nvSpPr>
        <p:spPr>
          <a:xfrm>
            <a:off x="1082181" y="2860218"/>
            <a:ext cx="4638758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sw.read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print("&gt;&gt;&gt;press...")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print("&lt;&lt;&lt;release...")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pir.read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(ret == True):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print("detect...")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delay(2000)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B0AB1C-ADBF-45DE-894B-B2911C63161B}"/>
              </a:ext>
            </a:extLst>
          </p:cNvPr>
          <p:cNvSpPr/>
          <p:nvPr/>
        </p:nvSpPr>
        <p:spPr>
          <a:xfrm>
            <a:off x="6095999" y="2860218"/>
            <a:ext cx="4882741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[Led(2), Led(3), Led(4), Led(17)]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Switch(14)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(15)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</p:txBody>
      </p:sp>
    </p:spTree>
    <p:extLst>
      <p:ext uri="{BB962C8B-B14F-4D97-AF65-F5344CB8AC3E}">
        <p14:creationId xmlns:p14="http://schemas.microsoft.com/office/powerpoint/2010/main" val="5575710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en-US" altLang="ko-KR" dirty="0"/>
              <a:t>, Switch, Led </a:t>
            </a:r>
            <a:r>
              <a:rPr lang="ko-KR" altLang="en-US" dirty="0"/>
              <a:t>제어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비동기 제어를 위해 </a:t>
            </a:r>
            <a:r>
              <a:rPr lang="en-US" altLang="ko-KR" dirty="0"/>
              <a:t>Switch</a:t>
            </a:r>
            <a:r>
              <a:rPr lang="ko-KR" altLang="ko-KR" dirty="0"/>
              <a:t>와 </a:t>
            </a:r>
            <a:r>
              <a:rPr lang="en-US" altLang="ko-KR" dirty="0" err="1"/>
              <a:t>Pir</a:t>
            </a:r>
            <a:r>
              <a:rPr lang="en-US" altLang="ko-KR" dirty="0"/>
              <a:t> </a:t>
            </a:r>
            <a:r>
              <a:rPr lang="ko-KR" altLang="ko-KR" dirty="0"/>
              <a:t>모듈의 </a:t>
            </a:r>
            <a:r>
              <a:rPr lang="ko-KR" altLang="en-US" dirty="0"/>
              <a:t>입력 값을 인터럽트를 사용하여 </a:t>
            </a:r>
            <a:r>
              <a:rPr lang="en-US" altLang="ko-KR" dirty="0"/>
              <a:t>4</a:t>
            </a:r>
            <a:r>
              <a:rPr lang="ko-KR" altLang="ko-KR" dirty="0"/>
              <a:t>개의 </a:t>
            </a:r>
            <a:r>
              <a:rPr lang="en-US" altLang="ko-KR" dirty="0"/>
              <a:t>LED</a:t>
            </a:r>
            <a:r>
              <a:rPr lang="ko-KR" altLang="ko-KR" dirty="0"/>
              <a:t>를 켜고 </a:t>
            </a:r>
            <a:r>
              <a:rPr lang="ko-KR" altLang="en-US" dirty="0"/>
              <a:t>끄는 코드 실행 결과</a:t>
            </a:r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05EF19-9763-46AE-B93C-20A5B57ECA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06599" y="2841339"/>
            <a:ext cx="8178802" cy="36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467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물질과 초음파 사이 상호작용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반사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서로 다른 음향 저항을 가지는 두 매질의 경계면에 음파가 </a:t>
            </a:r>
            <a:br>
              <a:rPr lang="en-US" altLang="ko-KR" dirty="0"/>
            </a:br>
            <a:r>
              <a:rPr lang="ko-KR" altLang="ko-KR" dirty="0"/>
              <a:t>입사되면 일부는 투과하고 일부는 반사</a:t>
            </a:r>
            <a:r>
              <a:rPr lang="en-US" altLang="ko-KR" baseline="-25000" dirty="0"/>
              <a:t>reflection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반사되는 크기는 두 매질 간의 음파 저항 차이로 결정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경계면이 정반사체</a:t>
            </a:r>
            <a:r>
              <a:rPr lang="en-US" altLang="ko-KR" baseline="-25000" dirty="0"/>
              <a:t>specular reflector</a:t>
            </a:r>
            <a:r>
              <a:rPr lang="ko-KR" altLang="ko-KR" dirty="0"/>
              <a:t>인 곳은 입사각과 반사각이 </a:t>
            </a:r>
            <a:br>
              <a:rPr lang="en-US" altLang="ko-KR" dirty="0"/>
            </a:br>
            <a:r>
              <a:rPr lang="ko-KR" altLang="ko-KR" dirty="0"/>
              <a:t>같으며 두 매질 사이 밀도차가 클수록 음향 저항차가 큰 </a:t>
            </a:r>
            <a:br>
              <a:rPr lang="en-US" altLang="ko-KR" dirty="0"/>
            </a:br>
            <a:r>
              <a:rPr lang="ko-KR" altLang="ko-KR" dirty="0"/>
              <a:t>경계면이 만들어져 반사 값이 증가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음파 저항은 물질의 기본 특성으로 물질의 밀도와 음속도의 </a:t>
            </a:r>
            <a:br>
              <a:rPr lang="en-US" altLang="ko-KR" dirty="0"/>
            </a:br>
            <a:r>
              <a:rPr lang="ko-KR" altLang="ko-KR" dirty="0"/>
              <a:t>곱으로 결정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반사는 입사각에 따라서도 </a:t>
            </a:r>
            <a:r>
              <a:rPr lang="ko-KR" altLang="en-US" dirty="0"/>
              <a:t>달라 짐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음파 저항차가 있는 대상이 입사되는 초음파 빔과 직각을 </a:t>
            </a:r>
            <a:br>
              <a:rPr lang="en-US" altLang="ko-KR" dirty="0"/>
            </a:br>
            <a:r>
              <a:rPr lang="ko-KR" altLang="ko-KR" dirty="0"/>
              <a:t>이루면 입사각과 같은 방향으로 반사 값이 증가해 돌아오는 </a:t>
            </a:r>
            <a:br>
              <a:rPr lang="en-US" altLang="ko-KR" dirty="0"/>
            </a:br>
            <a:r>
              <a:rPr lang="ko-KR" altLang="ko-KR" dirty="0"/>
              <a:t>빔의 양도 증가</a:t>
            </a:r>
            <a:r>
              <a:rPr lang="en-US" altLang="ko-KR" dirty="0"/>
              <a:t> </a:t>
            </a:r>
            <a:r>
              <a:rPr lang="ko-KR" altLang="ko-KR" dirty="0"/>
              <a:t>하지만 입사각이 감소하면 빔은 반대 방향으로 </a:t>
            </a:r>
            <a:br>
              <a:rPr lang="en-US" altLang="ko-KR" dirty="0"/>
            </a:br>
            <a:r>
              <a:rPr lang="ko-KR" altLang="ko-KR" dirty="0"/>
              <a:t>반사되어 감소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ko-KR" altLang="ko-KR" dirty="0"/>
          </a:p>
          <a:p>
            <a:pPr lvl="1">
              <a:lnSpc>
                <a:spcPct val="120000"/>
              </a:lnSpc>
            </a:pPr>
            <a:endParaRPr lang="ko-KR" altLang="ko-KR" dirty="0"/>
          </a:p>
        </p:txBody>
      </p:sp>
      <p:pic>
        <p:nvPicPr>
          <p:cNvPr id="5" name="그림 4" descr="C:\Users\devca\AppData\Local\Temp\SNAGHTML100c2388.PNG">
            <a:extLst>
              <a:ext uri="{FF2B5EF4-FFF2-40B4-BE49-F238E27FC236}">
                <a16:creationId xmlns:a16="http://schemas.microsoft.com/office/drawing/2014/main" id="{5BEE7B1D-A535-469B-96C3-A9050924FB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9" b="10736"/>
          <a:stretch>
            <a:fillRect/>
          </a:stretch>
        </p:blipFill>
        <p:spPr>
          <a:xfrm>
            <a:off x="8343900" y="2237426"/>
            <a:ext cx="2847975" cy="379922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409657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물질과 초음파 사이 상호작용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EAC72A4-5F4F-4227-9C93-D1C8E0080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굴절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ko-KR" dirty="0"/>
                  <a:t>초음파가 매질의 경계면에 비스듬히 입사할 때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두 매질의 밀도 차에 의해 음파 진행 방향이 바뀌는 것</a:t>
                </a: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ko-KR" dirty="0"/>
                  <a:t>입사각과 투과각을 두 매질의 음속과 비교한 </a:t>
                </a:r>
                <a:r>
                  <a:rPr lang="ko-KR" altLang="ko-KR" dirty="0" err="1"/>
                  <a:t>스넬</a:t>
                </a:r>
                <a:r>
                  <a:rPr lang="en-US" altLang="ko-KR" baseline="-25000" dirty="0"/>
                  <a:t>Snell</a:t>
                </a:r>
                <a:r>
                  <a:rPr lang="ko-KR" altLang="ko-KR" dirty="0"/>
                  <a:t>의 법칙을 따르</a:t>
                </a:r>
                <a:r>
                  <a:rPr lang="ko-KR" altLang="en-US" dirty="0"/>
                  <a:t>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sinθt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sinθi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와 같다</a:t>
                </a:r>
                <a:r>
                  <a:rPr lang="en-US" altLang="ko-KR" dirty="0"/>
                  <a:t>.</a:t>
                </a:r>
                <a:endParaRPr lang="ko-KR" altLang="ko-KR" dirty="0"/>
              </a:p>
              <a:p>
                <a:pPr lvl="2">
                  <a:lnSpc>
                    <a:spcPct val="100000"/>
                  </a:lnSpc>
                </a:pPr>
                <a:r>
                  <a:rPr lang="en-US" altLang="ko-KR" dirty="0"/>
                  <a:t>C1: </a:t>
                </a:r>
                <a:r>
                  <a:rPr lang="ko-KR" altLang="ko-KR" dirty="0"/>
                  <a:t>매질</a:t>
                </a:r>
                <a:r>
                  <a:rPr lang="en-US" altLang="ko-KR" dirty="0"/>
                  <a:t>1 </a:t>
                </a:r>
                <a:r>
                  <a:rPr lang="ko-KR" altLang="ko-KR" dirty="0"/>
                  <a:t>음속</a:t>
                </a:r>
                <a:r>
                  <a:rPr lang="en-US" altLang="ko-KR" dirty="0"/>
                  <a:t>, C2: </a:t>
                </a:r>
                <a:r>
                  <a:rPr lang="ko-KR" altLang="ko-KR" dirty="0"/>
                  <a:t>매질</a:t>
                </a:r>
                <a:r>
                  <a:rPr lang="en-US" altLang="ko-KR" dirty="0"/>
                  <a:t>2 </a:t>
                </a:r>
                <a:r>
                  <a:rPr lang="ko-KR" altLang="ko-KR" dirty="0"/>
                  <a:t>음속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θi</a:t>
                </a:r>
                <a:r>
                  <a:rPr lang="en-US" altLang="ko-KR" dirty="0"/>
                  <a:t>: </a:t>
                </a:r>
                <a:r>
                  <a:rPr lang="ko-KR" altLang="ko-KR" dirty="0"/>
                  <a:t>입사각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θt</a:t>
                </a:r>
                <a:r>
                  <a:rPr lang="en-US" altLang="ko-KR" dirty="0"/>
                  <a:t>: </a:t>
                </a:r>
                <a:r>
                  <a:rPr lang="ko-KR" altLang="ko-KR" dirty="0" err="1"/>
                  <a:t>투과각</a:t>
                </a:r>
                <a:endParaRPr lang="ko-KR" altLang="ko-KR" sz="2400" dirty="0"/>
              </a:p>
              <a:p>
                <a:pPr lvl="1">
                  <a:lnSpc>
                    <a:spcPct val="100000"/>
                  </a:lnSpc>
                </a:pPr>
                <a:r>
                  <a:rPr lang="ko-KR" altLang="ko-KR" dirty="0"/>
                  <a:t>대상의 위치를 다른 위치에 있는 것처럼 보이게 해 초음파 측정에서 </a:t>
                </a:r>
                <a:br>
                  <a:rPr lang="en-US" altLang="ko-KR" dirty="0"/>
                </a:br>
                <a:r>
                  <a:rPr lang="ko-KR" altLang="ko-KR" dirty="0"/>
                  <a:t>허상</a:t>
                </a:r>
                <a:r>
                  <a:rPr lang="en-US" altLang="ko-KR" baseline="-25000" dirty="0"/>
                  <a:t>artifact</a:t>
                </a:r>
                <a:r>
                  <a:rPr lang="ko-KR" altLang="ko-KR" dirty="0"/>
                  <a:t>의 주된 원인이 </a:t>
                </a:r>
                <a:r>
                  <a:rPr lang="ko-KR" altLang="en-US" dirty="0"/>
                  <a:t>됨</a:t>
                </a:r>
                <a:endParaRPr lang="ko-KR" altLang="ko-KR" dirty="0"/>
              </a:p>
              <a:p>
                <a:pPr lvl="1">
                  <a:lnSpc>
                    <a:spcPct val="100000"/>
                  </a:lnSpc>
                </a:pPr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EAC72A4-5F4F-4227-9C93-D1C8E0080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5250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물질과 초음파 사이 상호작용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20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산란</a:t>
            </a:r>
            <a:endParaRPr lang="en-US" altLang="ko-KR" dirty="0"/>
          </a:p>
          <a:p>
            <a:pPr lvl="1"/>
            <a:r>
              <a:rPr lang="ko-KR" altLang="ko-KR" dirty="0"/>
              <a:t>표면이 불규칙한 반사면에 부딪히면 초음파 빔이 여러 방향으로 흩어지는</a:t>
            </a:r>
            <a:r>
              <a:rPr lang="en-US" altLang="ko-KR" dirty="0"/>
              <a:t> </a:t>
            </a:r>
            <a:r>
              <a:rPr lang="ko-KR" altLang="ko-KR" dirty="0"/>
              <a:t>것</a:t>
            </a:r>
            <a:endParaRPr lang="en-US" altLang="ko-KR" dirty="0"/>
          </a:p>
          <a:p>
            <a:pPr lvl="1"/>
            <a:r>
              <a:rPr lang="ko-KR" altLang="ko-KR" dirty="0"/>
              <a:t>초음파 파장보다 작은 물체의 경계 면에 부딪힐 때도 발생</a:t>
            </a:r>
            <a:endParaRPr lang="en-US" altLang="ko-KR" dirty="0"/>
          </a:p>
          <a:p>
            <a:pPr lvl="1"/>
            <a:r>
              <a:rPr lang="ko-KR" altLang="ko-KR" dirty="0"/>
              <a:t>산란체의 크기가 작을수록</a:t>
            </a:r>
            <a:r>
              <a:rPr lang="en-US" altLang="ko-KR" dirty="0"/>
              <a:t>, </a:t>
            </a:r>
            <a:r>
              <a:rPr lang="ko-KR" altLang="ko-KR" dirty="0"/>
              <a:t>주파수가 높을수록 많이 발생하는데</a:t>
            </a:r>
            <a:r>
              <a:rPr lang="en-US" altLang="ko-KR" dirty="0"/>
              <a:t>, </a:t>
            </a:r>
            <a:r>
              <a:rPr lang="ko-KR" altLang="ko-KR" dirty="0"/>
              <a:t>산란 </a:t>
            </a:r>
            <a:br>
              <a:rPr lang="en-US" altLang="ko-KR" dirty="0"/>
            </a:br>
            <a:r>
              <a:rPr lang="ko-KR" altLang="ko-KR" dirty="0"/>
              <a:t>강도가 주파수의</a:t>
            </a:r>
            <a:r>
              <a:rPr lang="en-US" altLang="ko-KR" dirty="0"/>
              <a:t> 4</a:t>
            </a:r>
            <a:r>
              <a:rPr lang="ko-KR" altLang="ko-KR" dirty="0"/>
              <a:t>제곱에 비례하므로 주파수를</a:t>
            </a:r>
            <a:r>
              <a:rPr lang="en-US" altLang="ko-KR" dirty="0"/>
              <a:t> 2</a:t>
            </a:r>
            <a:r>
              <a:rPr lang="ko-KR" altLang="ko-KR" dirty="0"/>
              <a:t>배 높이면 산란 강도는</a:t>
            </a:r>
            <a:r>
              <a:rPr lang="en-US" altLang="ko-KR" dirty="0"/>
              <a:t> 16</a:t>
            </a:r>
            <a:r>
              <a:rPr lang="ko-KR" altLang="ko-KR" dirty="0"/>
              <a:t>배 증가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marL="457200" lvl="1" indent="0">
              <a:buNone/>
            </a:pP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49842-A2BF-4272-9164-0F1918F27D0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5350" y="4266564"/>
            <a:ext cx="2396807" cy="2378849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0691035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물질과 초음파 사이 상호작용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흡수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음파가 물체를 통과할 때</a:t>
            </a:r>
            <a:r>
              <a:rPr lang="en-US" altLang="ko-KR" dirty="0"/>
              <a:t>, </a:t>
            </a:r>
            <a:r>
              <a:rPr lang="ko-KR" altLang="ko-KR" dirty="0"/>
              <a:t>마찰력에 의해 일부 에너지</a:t>
            </a:r>
            <a:r>
              <a:rPr lang="ko-KR" altLang="en-US" dirty="0"/>
              <a:t>가 </a:t>
            </a:r>
            <a:r>
              <a:rPr lang="ko-KR" altLang="ko-KR" dirty="0"/>
              <a:t>열로 전환</a:t>
            </a:r>
            <a:r>
              <a:rPr lang="ko-KR" altLang="en-US" dirty="0"/>
              <a:t>되는 것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초음파 빔의 흡수 정도는 주파수에 비례하므로 주파수가 두 배로 증가하면 </a:t>
            </a:r>
            <a:br>
              <a:rPr lang="en-US" altLang="ko-KR" dirty="0"/>
            </a:br>
            <a:r>
              <a:rPr lang="ko-KR" altLang="ko-KR" dirty="0"/>
              <a:t>흡수 정도도 두 배로 증가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투과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음파가 물체의 표면에서 일부 반사되고 일부는 통과하여 매질을 통해 더 깊은 곳까지 도달하는 것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감쇠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투과하는 과정 중 음파가 </a:t>
            </a:r>
            <a:r>
              <a:rPr lang="ko-KR" altLang="ko-KR" dirty="0"/>
              <a:t>에너지를 잃고 점점 더 투과율과 반사력을 잃는데</a:t>
            </a:r>
            <a:r>
              <a:rPr lang="en-US" altLang="ko-KR" dirty="0"/>
              <a:t>, </a:t>
            </a:r>
            <a:r>
              <a:rPr lang="ko-KR" altLang="ko-KR" dirty="0"/>
              <a:t>초음파가 투과되어 진폭과 강도가 줄어드는 것</a:t>
            </a:r>
          </a:p>
          <a:p>
            <a:pPr lvl="1">
              <a:lnSpc>
                <a:spcPct val="110000"/>
              </a:lnSpc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3065901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2</a:t>
            </a:r>
            <a:r>
              <a:rPr lang="ko-KR" altLang="ko-KR" dirty="0"/>
              <a:t>개의 </a:t>
            </a:r>
            <a:r>
              <a:rPr lang="ko-KR" altLang="ko-KR" dirty="0" err="1"/>
              <a:t>압전</a:t>
            </a:r>
            <a:r>
              <a:rPr lang="ko-KR" altLang="ko-KR" dirty="0"/>
              <a:t> 소자로 구성되는</a:t>
            </a:r>
            <a:r>
              <a:rPr lang="en-US" altLang="ko-KR" dirty="0"/>
              <a:t> Ultrasonic </a:t>
            </a:r>
            <a:r>
              <a:rPr lang="ko-KR" altLang="ko-KR" dirty="0"/>
              <a:t>센서는 정 효과와 부 </a:t>
            </a:r>
            <a:br>
              <a:rPr lang="en-US" altLang="ko-KR" dirty="0"/>
            </a:br>
            <a:r>
              <a:rPr lang="ko-KR" altLang="ko-KR" dirty="0"/>
              <a:t>효과를 모두 이용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송신기의 </a:t>
            </a:r>
            <a:r>
              <a:rPr lang="ko-KR" altLang="ko-KR" dirty="0" err="1"/>
              <a:t>압전</a:t>
            </a:r>
            <a:r>
              <a:rPr lang="ko-KR" altLang="ko-KR" dirty="0"/>
              <a:t> 소자에 고유 진동 주파수</a:t>
            </a:r>
            <a:r>
              <a:rPr lang="en-US" altLang="ko-KR" dirty="0"/>
              <a:t>(20KHz </a:t>
            </a:r>
            <a:r>
              <a:rPr lang="ko-KR" altLang="ko-KR" dirty="0"/>
              <a:t>이상</a:t>
            </a:r>
            <a:r>
              <a:rPr lang="en-US" altLang="ko-KR" dirty="0"/>
              <a:t>)</a:t>
            </a:r>
            <a:r>
              <a:rPr lang="ko-KR" altLang="ko-KR" dirty="0"/>
              <a:t>의 교류 </a:t>
            </a:r>
            <a:br>
              <a:rPr lang="en-US" altLang="ko-KR" dirty="0"/>
            </a:br>
            <a:r>
              <a:rPr lang="ko-KR" altLang="ko-KR" dirty="0"/>
              <a:t>전압을 걸어주면 </a:t>
            </a:r>
            <a:r>
              <a:rPr lang="ko-KR" altLang="ko-KR" dirty="0" err="1"/>
              <a:t>압전</a:t>
            </a:r>
            <a:r>
              <a:rPr lang="ko-KR" altLang="ko-KR" dirty="0"/>
              <a:t> 소자가 진동하면서 부 효과로 초음파가 발</a:t>
            </a:r>
            <a:r>
              <a:rPr lang="ko-KR" altLang="en-US" dirty="0"/>
              <a:t>사 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송신기를 떠난 초음파 빔이 대상에 반사되어 다시 수신기로 </a:t>
            </a:r>
            <a:br>
              <a:rPr lang="en-US" altLang="ko-KR" dirty="0"/>
            </a:br>
            <a:r>
              <a:rPr lang="ko-KR" altLang="ko-KR" dirty="0"/>
              <a:t>들어오면 수신기의 </a:t>
            </a:r>
            <a:r>
              <a:rPr lang="ko-KR" altLang="ko-KR" dirty="0" err="1"/>
              <a:t>압전</a:t>
            </a:r>
            <a:r>
              <a:rPr lang="ko-KR" altLang="ko-KR" dirty="0"/>
              <a:t> 소자가 진동을 일으켜 미세한 전압을 만들고 이를 증폭해 비교기에서 디지털 신호로 변환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입력 받은 </a:t>
            </a:r>
            <a:r>
              <a:rPr lang="ko-KR" altLang="ko-KR" dirty="0"/>
              <a:t>디지털 신호</a:t>
            </a:r>
            <a:r>
              <a:rPr lang="ko-KR" altLang="en-US" dirty="0"/>
              <a:t>는</a:t>
            </a:r>
            <a:r>
              <a:rPr lang="ko-KR" altLang="ko-KR" dirty="0"/>
              <a:t> 해석해 거리를 계산</a:t>
            </a:r>
            <a:r>
              <a:rPr lang="ko-KR" altLang="en-US" dirty="0"/>
              <a:t>하는데 사용 됨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455171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F0998-21F0-4327-AE57-FC8B8C3D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PWM(Pulse Width Modulation)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6D910-2BDA-45BC-AA9F-F32DEC718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디지털 출력으로 </a:t>
            </a:r>
            <a:r>
              <a:rPr lang="ko-KR" altLang="en-US" dirty="0" err="1"/>
              <a:t>서보</a:t>
            </a:r>
            <a:r>
              <a:rPr lang="ko-KR" altLang="en-US" dirty="0"/>
              <a:t> 모터와 같은 아날로그 장치를 제어하는 기법</a:t>
            </a:r>
            <a:endParaRPr lang="en-US" altLang="ko-KR" dirty="0"/>
          </a:p>
          <a:p>
            <a:r>
              <a:rPr lang="en-US" altLang="ko-KR" dirty="0"/>
              <a:t>GPIO </a:t>
            </a:r>
            <a:r>
              <a:rPr lang="ko-KR" altLang="en-US" dirty="0"/>
              <a:t>핀은 디지털 상태를 유지하므로 펄스 폭 조절을 통해 </a:t>
            </a:r>
            <a:br>
              <a:rPr lang="en-US" altLang="ko-KR" dirty="0"/>
            </a:br>
            <a:r>
              <a:rPr lang="ko-KR" altLang="en-US" dirty="0"/>
              <a:t>아날로그 신호를 생성 함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PWM </a:t>
            </a:r>
            <a:r>
              <a:rPr lang="ko-KR" altLang="en-US" dirty="0"/>
              <a:t>신호</a:t>
            </a:r>
            <a:endParaRPr lang="en-US" altLang="ko-KR" dirty="0"/>
          </a:p>
          <a:p>
            <a:pPr lvl="1"/>
            <a:r>
              <a:rPr lang="ko-KR" altLang="en-US" dirty="0"/>
              <a:t>주파수와 </a:t>
            </a:r>
            <a:r>
              <a:rPr lang="ko-KR" altLang="en-US" dirty="0" err="1"/>
              <a:t>듀티</a:t>
            </a:r>
            <a:r>
              <a:rPr lang="ko-KR" altLang="en-US" dirty="0"/>
              <a:t> 사이클을 기준으로 생성됨</a:t>
            </a:r>
            <a:endParaRPr lang="en-US" altLang="ko-KR" dirty="0"/>
          </a:p>
          <a:p>
            <a:pPr lvl="1"/>
            <a:r>
              <a:rPr lang="ko-KR" altLang="en-US" dirty="0"/>
              <a:t>주파수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초 동안 생성할 주기의 개수</a:t>
            </a:r>
            <a:endParaRPr lang="en-US" altLang="ko-KR" dirty="0"/>
          </a:p>
          <a:p>
            <a:pPr lvl="1"/>
            <a:r>
              <a:rPr lang="ko-KR" altLang="en-US" dirty="0" err="1"/>
              <a:t>듀티</a:t>
            </a:r>
            <a:r>
              <a:rPr lang="ko-KR" altLang="en-US" dirty="0"/>
              <a:t> 사이클</a:t>
            </a:r>
            <a:endParaRPr lang="en-US" altLang="ko-KR" dirty="0"/>
          </a:p>
          <a:p>
            <a:pPr lvl="2"/>
            <a:r>
              <a:rPr lang="ko-KR" altLang="en-US" dirty="0"/>
              <a:t>하나의 주기에서 </a:t>
            </a:r>
            <a:r>
              <a:rPr lang="en-US" altLang="ko-KR" dirty="0"/>
              <a:t>HIGH, LOW </a:t>
            </a:r>
            <a:r>
              <a:rPr lang="ko-KR" altLang="en-US" dirty="0"/>
              <a:t>구간 비율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5995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ko-KR" dirty="0"/>
              <a:t>탄성 재료와 금속 막으로 감싼 </a:t>
            </a:r>
            <a:r>
              <a:rPr lang="ko-KR" altLang="ko-KR" dirty="0" err="1"/>
              <a:t>압전</a:t>
            </a:r>
            <a:r>
              <a:rPr lang="ko-KR" altLang="ko-KR" dirty="0"/>
              <a:t> 소자와 공명기</a:t>
            </a:r>
            <a:r>
              <a:rPr lang="en-US" altLang="ko-KR" baseline="-25000" dirty="0"/>
              <a:t>resonator</a:t>
            </a:r>
            <a:r>
              <a:rPr lang="en-US" altLang="ko-KR" dirty="0"/>
              <a:t> </a:t>
            </a:r>
            <a:r>
              <a:rPr lang="ko-KR" altLang="ko-KR" dirty="0"/>
              <a:t>또는 혼</a:t>
            </a:r>
            <a:r>
              <a:rPr lang="en-US" altLang="ko-KR" baseline="-25000" dirty="0"/>
              <a:t>horn</a:t>
            </a:r>
            <a:r>
              <a:rPr lang="ko-KR" altLang="ko-KR" dirty="0"/>
              <a:t>으로 구성되고</a:t>
            </a:r>
            <a:r>
              <a:rPr lang="en-US" altLang="ko-KR" dirty="0"/>
              <a:t> 2</a:t>
            </a:r>
            <a:r>
              <a:rPr lang="ko-KR" altLang="ko-KR" dirty="0"/>
              <a:t>개의 리드선이 금속막에 </a:t>
            </a:r>
            <a:r>
              <a:rPr lang="ko-KR" altLang="en-US" dirty="0"/>
              <a:t>연결 된 구조</a:t>
            </a:r>
            <a:endParaRPr lang="ko-KR" altLang="ko-KR" dirty="0"/>
          </a:p>
        </p:txBody>
      </p:sp>
      <p:pic>
        <p:nvPicPr>
          <p:cNvPr id="8" name="그림 7" descr="C:\Users\XMONMA~1\AppData\Local\Temp\SNAGHTML2314e46.PNG">
            <a:extLst>
              <a:ext uri="{FF2B5EF4-FFF2-40B4-BE49-F238E27FC236}">
                <a16:creationId xmlns:a16="http://schemas.microsoft.com/office/drawing/2014/main" id="{0F58D793-FE63-4FB0-83F2-553CFEAA1B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0612" y="3071813"/>
            <a:ext cx="5950776" cy="304800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6695384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센서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개방형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침입 탐지나 가정용 로봇 등에 사용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 err="1"/>
              <a:t>음압</a:t>
            </a:r>
            <a:r>
              <a:rPr lang="ko-KR" altLang="ko-KR" dirty="0"/>
              <a:t> 레벨이 높고 감도가 좋지만</a:t>
            </a:r>
            <a:r>
              <a:rPr lang="en-US" altLang="ko-KR" dirty="0"/>
              <a:t> 80KHz </a:t>
            </a:r>
            <a:r>
              <a:rPr lang="ko-KR" altLang="ko-KR" dirty="0"/>
              <a:t>이상의 주파수를 사용할 수 </a:t>
            </a:r>
            <a:br>
              <a:rPr lang="en-US" altLang="ko-KR" dirty="0"/>
            </a:br>
            <a:r>
              <a:rPr lang="ko-KR" altLang="ko-KR" dirty="0"/>
              <a:t>없으며 환경 특성이 </a:t>
            </a:r>
            <a:r>
              <a:rPr lang="ko-KR" altLang="en-US" dirty="0"/>
              <a:t>나쁨</a:t>
            </a:r>
            <a:endParaRPr lang="ko-KR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551533-0E90-4AFB-9AFC-6AA139E0F668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2388" y="4001294"/>
            <a:ext cx="4607224" cy="182880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3345559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센서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07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방적형</a:t>
            </a:r>
            <a:r>
              <a:rPr lang="en-US" altLang="ko-KR" dirty="0"/>
              <a:t>(</a:t>
            </a:r>
            <a:r>
              <a:rPr lang="ko-KR" altLang="en-US" dirty="0"/>
              <a:t>밀폐형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ko-KR" dirty="0"/>
              <a:t>생활방수 수준의 밀폐 구조로 충격에도 강하고 실외에서 사용할 정도로 환경 특성이 우수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주로 자동차 후진 센서나 무인 주차장 감지 센서로 사용되며 수위나 </a:t>
            </a:r>
            <a:br>
              <a:rPr lang="en-US" altLang="ko-KR" dirty="0"/>
            </a:br>
            <a:r>
              <a:rPr lang="ko-KR" altLang="ko-KR" dirty="0"/>
              <a:t>액면 검출용으로도 사용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5F74C1-BA17-478F-B987-B18336D525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4774" y="4201570"/>
            <a:ext cx="4362452" cy="222676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0451872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센서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고주파형</a:t>
            </a:r>
            <a:endParaRPr lang="en-US" altLang="ko-KR" dirty="0"/>
          </a:p>
          <a:p>
            <a:pPr lvl="1"/>
            <a:r>
              <a:rPr lang="ko-KR" altLang="ko-KR" dirty="0"/>
              <a:t>음향 접합 층 설계가 중요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ko-KR" altLang="ko-KR" dirty="0" err="1"/>
              <a:t>압전</a:t>
            </a:r>
            <a:r>
              <a:rPr lang="ko-KR" altLang="ko-KR" dirty="0"/>
              <a:t> 세라믹의 두께 진동을 이용하며 최대</a:t>
            </a:r>
            <a:r>
              <a:rPr lang="en-US" altLang="ko-KR" dirty="0"/>
              <a:t> 400KHz</a:t>
            </a:r>
            <a:r>
              <a:rPr lang="ko-KR" altLang="ko-KR" dirty="0"/>
              <a:t>의 고주파 영역까지 사용할 수 있고 빔 각도도</a:t>
            </a:r>
            <a:r>
              <a:rPr lang="en-US" altLang="ko-KR" dirty="0"/>
              <a:t> 8˚ </a:t>
            </a:r>
            <a:r>
              <a:rPr lang="ko-KR" altLang="ko-KR" dirty="0"/>
              <a:t>정도로 매우 예리해 공장 자동화에 주로 사용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ko-KR" altLang="ko-KR" dirty="0"/>
              <a:t>음향 </a:t>
            </a:r>
            <a:r>
              <a:rPr lang="ko-KR" altLang="ko-KR" dirty="0" err="1"/>
              <a:t>접합층</a:t>
            </a:r>
            <a:endParaRPr lang="en-US" altLang="ko-KR" dirty="0"/>
          </a:p>
          <a:p>
            <a:pPr lvl="2"/>
            <a:r>
              <a:rPr lang="ko-KR" altLang="ko-KR" dirty="0" err="1"/>
              <a:t>압전</a:t>
            </a:r>
            <a:r>
              <a:rPr lang="ko-KR" altLang="ko-KR" dirty="0"/>
              <a:t> 소자와 음파가 전달되는 매질 간의 임피던스가 꼭 들어맞지 않는 문제를 </a:t>
            </a:r>
            <a:br>
              <a:rPr lang="en-US" altLang="ko-KR" dirty="0"/>
            </a:br>
            <a:r>
              <a:rPr lang="ko-KR" altLang="ko-KR" dirty="0"/>
              <a:t>해결해 에너지가 더 효율적으로 전달될 수 있도록 돕는 것</a:t>
            </a:r>
            <a:endParaRPr lang="en-US" altLang="ko-KR" dirty="0"/>
          </a:p>
          <a:p>
            <a:pPr lvl="2"/>
            <a:r>
              <a:rPr lang="ko-KR" altLang="ko-KR" dirty="0"/>
              <a:t>반사파를 억제해 파형을 짧게 만들고</a:t>
            </a:r>
            <a:r>
              <a:rPr lang="en-US" altLang="ko-KR" dirty="0"/>
              <a:t>, </a:t>
            </a:r>
            <a:r>
              <a:rPr lang="ko-KR" altLang="ko-KR" dirty="0" err="1"/>
              <a:t>압전</a:t>
            </a:r>
            <a:r>
              <a:rPr lang="ko-KR" altLang="ko-KR" dirty="0"/>
              <a:t> 소자의 두께 방향으로 분해능을 개선하는 역할 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530F08-5995-4EC8-9ED4-74676044BD1B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2422" y="5251450"/>
            <a:ext cx="3107156" cy="146367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0958760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센서 </a:t>
            </a:r>
            <a:r>
              <a:rPr lang="en-US" altLang="ko-KR" dirty="0"/>
              <a:t>- HC-SR04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ko-KR" dirty="0"/>
              <a:t>가장 대중적인 개방형</a:t>
            </a:r>
            <a:r>
              <a:rPr lang="en-US" altLang="ko-KR" dirty="0"/>
              <a:t> Ultrasonic </a:t>
            </a:r>
            <a:r>
              <a:rPr lang="ko-KR" altLang="ko-KR" dirty="0"/>
              <a:t>센서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구동 회로까지 모두 갖추고 있어 사용이 </a:t>
            </a:r>
            <a:r>
              <a:rPr lang="ko-KR" altLang="en-US" dirty="0"/>
              <a:t>쉬움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측정 각</a:t>
            </a:r>
            <a:r>
              <a:rPr lang="en-US" altLang="ko-KR" dirty="0"/>
              <a:t> : 15˚</a:t>
            </a:r>
          </a:p>
          <a:p>
            <a:pPr>
              <a:lnSpc>
                <a:spcPct val="100000"/>
              </a:lnSpc>
            </a:pPr>
            <a:r>
              <a:rPr lang="ko-KR" altLang="ko-KR" dirty="0"/>
              <a:t>동작 전압</a:t>
            </a:r>
            <a:r>
              <a:rPr lang="en-US" altLang="ko-KR" dirty="0"/>
              <a:t> : 5V</a:t>
            </a:r>
          </a:p>
          <a:p>
            <a:pPr>
              <a:lnSpc>
                <a:spcPct val="100000"/>
              </a:lnSpc>
            </a:pPr>
            <a:r>
              <a:rPr lang="ko-KR" altLang="ko-KR" dirty="0"/>
              <a:t>측정 거리</a:t>
            </a:r>
            <a:r>
              <a:rPr lang="en-US" altLang="ko-KR" dirty="0"/>
              <a:t> : 2cm ~ 400cm (</a:t>
            </a:r>
            <a:r>
              <a:rPr lang="ko-KR" altLang="en-US" dirty="0"/>
              <a:t>스펙상 수치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14E0DD-0D57-459B-A783-BE2E80335601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81991" y="1914526"/>
            <a:ext cx="3165509" cy="2428240"/>
          </a:xfrm>
          <a:prstGeom prst="rect">
            <a:avLst/>
          </a:prstGeom>
          <a:ln cap="flat"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222818-91CC-4E17-ADFF-D622B435F6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99431" y="5061903"/>
            <a:ext cx="8593138" cy="156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12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센서 </a:t>
            </a:r>
            <a:r>
              <a:rPr lang="en-US" altLang="ko-KR" dirty="0"/>
              <a:t>- HC-SR04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5C50D-2505-4CDB-A490-A4759FA9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09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동작 방법</a:t>
            </a:r>
            <a:endParaRPr lang="en-US" altLang="ko-KR" dirty="0"/>
          </a:p>
          <a:p>
            <a:pPr marL="720000" lvl="1" indent="-180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TRIG</a:t>
            </a:r>
            <a:r>
              <a:rPr lang="ko-KR" altLang="ko-KR" dirty="0"/>
              <a:t>를 최소한</a:t>
            </a:r>
            <a:r>
              <a:rPr lang="en-US" altLang="ko-KR" dirty="0"/>
              <a:t> 10 </a:t>
            </a:r>
            <a:r>
              <a:rPr lang="ko-KR" altLang="ko-KR" dirty="0" err="1"/>
              <a:t>마이크로초</a:t>
            </a:r>
            <a:r>
              <a:rPr lang="ko-KR" altLang="ko-KR" dirty="0"/>
              <a:t> 동안</a:t>
            </a:r>
            <a:r>
              <a:rPr lang="en-US" altLang="ko-KR" dirty="0"/>
              <a:t> HIGH </a:t>
            </a:r>
            <a:r>
              <a:rPr lang="ko-KR" altLang="ko-KR" dirty="0"/>
              <a:t>상태로 </a:t>
            </a:r>
            <a:r>
              <a:rPr lang="ko-KR" altLang="en-US" dirty="0"/>
              <a:t>유지</a:t>
            </a:r>
            <a:endParaRPr lang="en-US" altLang="ko-KR" dirty="0"/>
          </a:p>
          <a:p>
            <a:pPr marL="720000" lvl="1" indent="-180000">
              <a:lnSpc>
                <a:spcPct val="120000"/>
              </a:lnSpc>
              <a:buFont typeface="+mj-lt"/>
              <a:buAutoNum type="arabicPeriod"/>
            </a:pPr>
            <a:r>
              <a:rPr lang="ko-KR" altLang="ko-KR" dirty="0"/>
              <a:t>송신기는</a:t>
            </a:r>
            <a:r>
              <a:rPr lang="en-US" altLang="ko-KR" dirty="0"/>
              <a:t> 40kHz </a:t>
            </a:r>
            <a:r>
              <a:rPr lang="ko-KR" altLang="ko-KR" dirty="0"/>
              <a:t>초음파</a:t>
            </a:r>
            <a:r>
              <a:rPr lang="en-US" altLang="ko-KR" dirty="0"/>
              <a:t> 8</a:t>
            </a:r>
            <a:r>
              <a:rPr lang="ko-KR" altLang="ko-KR" dirty="0"/>
              <a:t>개</a:t>
            </a:r>
            <a:r>
              <a:rPr lang="en-US" altLang="ko-KR" dirty="0"/>
              <a:t>(25us x 8 = 200us)</a:t>
            </a:r>
            <a:r>
              <a:rPr lang="ko-KR" altLang="ko-KR" dirty="0"/>
              <a:t>를 공기 중에 발사</a:t>
            </a:r>
            <a:endParaRPr lang="en-US" altLang="ko-KR" dirty="0"/>
          </a:p>
          <a:p>
            <a:pPr marL="720000" lvl="1" indent="-180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ECHO(OUT) </a:t>
            </a:r>
            <a:r>
              <a:rPr lang="ko-KR" altLang="ko-KR" dirty="0"/>
              <a:t>출력을 </a:t>
            </a:r>
            <a:r>
              <a:rPr lang="en-US" altLang="ko-KR" dirty="0"/>
              <a:t>HIGH</a:t>
            </a:r>
            <a:r>
              <a:rPr lang="ko-KR" altLang="ko-KR" dirty="0"/>
              <a:t>로 </a:t>
            </a:r>
            <a:r>
              <a:rPr lang="ko-KR" altLang="en-US" dirty="0"/>
              <a:t>유지</a:t>
            </a:r>
            <a:endParaRPr lang="en-US" altLang="ko-KR" dirty="0"/>
          </a:p>
          <a:p>
            <a:pPr marL="720000" lvl="1" indent="-180000">
              <a:lnSpc>
                <a:spcPct val="120000"/>
              </a:lnSpc>
              <a:buFont typeface="+mj-lt"/>
              <a:buAutoNum type="arabicPeriod"/>
            </a:pPr>
            <a:r>
              <a:rPr lang="ko-KR" altLang="ko-KR" dirty="0"/>
              <a:t>반사되어 되돌아온 초음파를 수신기가 감지하면</a:t>
            </a:r>
            <a:r>
              <a:rPr lang="en-US" altLang="ko-KR" dirty="0"/>
              <a:t> ECHO(OUT) </a:t>
            </a:r>
            <a:r>
              <a:rPr lang="ko-KR" altLang="ko-KR" dirty="0"/>
              <a:t>출력은 다시 </a:t>
            </a:r>
            <a:r>
              <a:rPr lang="en-US" altLang="ko-KR" dirty="0"/>
              <a:t>LOW</a:t>
            </a:r>
            <a:r>
              <a:rPr lang="ko-KR" altLang="ko-KR" dirty="0"/>
              <a:t>로 </a:t>
            </a:r>
            <a:r>
              <a:rPr lang="ko-KR" altLang="en-US" dirty="0"/>
              <a:t>변경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초음파 왕복 시간</a:t>
            </a:r>
            <a:r>
              <a:rPr lang="en-US" altLang="ko-KR" dirty="0"/>
              <a:t> : ECHO </a:t>
            </a:r>
            <a:r>
              <a:rPr lang="ko-KR" altLang="ko-KR" dirty="0"/>
              <a:t>출력의</a:t>
            </a:r>
            <a:r>
              <a:rPr lang="en-US" altLang="ko-KR" dirty="0"/>
              <a:t> HIGH </a:t>
            </a:r>
            <a:r>
              <a:rPr lang="ko-KR" altLang="ko-KR" dirty="0"/>
              <a:t>레벨 유지 시간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일반적으로 유효 거리에 따른</a:t>
            </a:r>
            <a:r>
              <a:rPr lang="en-US" altLang="ko-KR" dirty="0"/>
              <a:t> HIGH </a:t>
            </a:r>
            <a:r>
              <a:rPr lang="ko-KR" altLang="ko-KR" dirty="0"/>
              <a:t>레벨 유지 시간은 약</a:t>
            </a:r>
            <a:r>
              <a:rPr lang="en-US" altLang="ko-KR" dirty="0"/>
              <a:t> 100us ~ 25ms</a:t>
            </a:r>
            <a:r>
              <a:rPr lang="ko-KR" altLang="ko-KR" dirty="0"/>
              <a:t>이며</a:t>
            </a:r>
            <a:r>
              <a:rPr lang="en-US" altLang="ko-KR" dirty="0"/>
              <a:t>, 38ms </a:t>
            </a:r>
            <a:r>
              <a:rPr lang="ko-KR" altLang="ko-KR" dirty="0"/>
              <a:t>동안 </a:t>
            </a:r>
            <a:br>
              <a:rPr lang="en-US" altLang="ko-KR" dirty="0"/>
            </a:br>
            <a:r>
              <a:rPr lang="ko-KR" altLang="ko-KR" dirty="0"/>
              <a:t>초음파를 감지하지 못해도</a:t>
            </a:r>
            <a:r>
              <a:rPr lang="en-US" altLang="ko-KR" dirty="0"/>
              <a:t> ECHO </a:t>
            </a:r>
            <a:r>
              <a:rPr lang="ko-KR" altLang="ko-KR" dirty="0"/>
              <a:t>출력은 </a:t>
            </a:r>
            <a:r>
              <a:rPr lang="en-US" altLang="ko-KR" dirty="0"/>
              <a:t>LOW</a:t>
            </a:r>
            <a:r>
              <a:rPr lang="ko-KR" altLang="ko-KR" dirty="0"/>
              <a:t>로 </a:t>
            </a:r>
            <a:r>
              <a:rPr lang="ko-KR" altLang="en-US" dirty="0"/>
              <a:t>바뀜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ECHO</a:t>
            </a:r>
            <a:r>
              <a:rPr lang="ko-KR" altLang="ko-KR" dirty="0"/>
              <a:t>의 </a:t>
            </a:r>
            <a:r>
              <a:rPr lang="en-US" altLang="ko-KR" dirty="0"/>
              <a:t>HIGH </a:t>
            </a:r>
            <a:r>
              <a:rPr lang="ko-KR" altLang="ko-KR" dirty="0"/>
              <a:t>출력 시간이 </a:t>
            </a:r>
            <a:r>
              <a:rPr lang="en-US" altLang="ko-KR" dirty="0"/>
              <a:t>38ms </a:t>
            </a:r>
            <a:r>
              <a:rPr lang="ko-KR" altLang="ko-KR" dirty="0"/>
              <a:t>이상이면 유효 거리 이내에서 대상을 찾지 못한 것으로 처리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연속 측정 딜레이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연속으로 측정할 때는 </a:t>
            </a:r>
            <a:r>
              <a:rPr lang="en-US" altLang="ko-KR" dirty="0"/>
              <a:t>ECHO </a:t>
            </a:r>
            <a:r>
              <a:rPr lang="ko-KR" altLang="ko-KR" dirty="0"/>
              <a:t>펄스가 끝나면 최소 </a:t>
            </a:r>
            <a:r>
              <a:rPr lang="en-US" altLang="ko-KR" dirty="0"/>
              <a:t>10ms </a:t>
            </a:r>
            <a:r>
              <a:rPr lang="ko-KR" altLang="ko-KR" dirty="0"/>
              <a:t>지연한 후 다음 </a:t>
            </a:r>
            <a:r>
              <a:rPr lang="en-US" altLang="ko-KR" dirty="0"/>
              <a:t>TRIG</a:t>
            </a:r>
            <a:r>
              <a:rPr lang="ko-KR" altLang="ko-KR" dirty="0"/>
              <a:t>를 전달하는데</a:t>
            </a:r>
            <a:r>
              <a:rPr lang="en-US" altLang="ko-KR" dirty="0"/>
              <a:t>, </a:t>
            </a:r>
            <a:r>
              <a:rPr lang="ko-KR" altLang="ko-KR" dirty="0"/>
              <a:t>이는</a:t>
            </a:r>
            <a:r>
              <a:rPr lang="en-US" altLang="ko-KR" dirty="0"/>
              <a:t> TRIG</a:t>
            </a:r>
            <a:r>
              <a:rPr lang="ko-KR" altLang="ko-KR" dirty="0"/>
              <a:t>에 의해 발사된 </a:t>
            </a:r>
            <a:r>
              <a:rPr lang="en-US" altLang="ko-KR" dirty="0"/>
              <a:t>8</a:t>
            </a:r>
            <a:r>
              <a:rPr lang="ko-KR" altLang="ko-KR" dirty="0"/>
              <a:t>개의 초음파 빔이 모두 사라질 때까지</a:t>
            </a:r>
            <a:r>
              <a:rPr lang="en-US" altLang="ko-KR" dirty="0"/>
              <a:t> </a:t>
            </a:r>
            <a:r>
              <a:rPr lang="ko-KR" altLang="en-US" dirty="0"/>
              <a:t>기다리기 위함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438982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센서 </a:t>
            </a:r>
            <a:r>
              <a:rPr lang="en-US" altLang="ko-KR" dirty="0"/>
              <a:t>- HC-SR04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5C50D-2505-4CDB-A490-A4759FA9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0886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동작 방법</a:t>
            </a:r>
            <a:endParaRPr lang="ko-KR" altLang="ko-KR" dirty="0"/>
          </a:p>
        </p:txBody>
      </p:sp>
      <p:pic>
        <p:nvPicPr>
          <p:cNvPr id="5" name="그림 4" descr="C:\Users\devca\AppData\Local\Temp\SNAGHTML299c3fa5.PNG">
            <a:extLst>
              <a:ext uri="{FF2B5EF4-FFF2-40B4-BE49-F238E27FC236}">
                <a16:creationId xmlns:a16="http://schemas.microsoft.com/office/drawing/2014/main" id="{EBEB2102-86BF-44B2-9098-3AFCE11A300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9186" y="2512639"/>
            <a:ext cx="7888914" cy="41393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7603225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센서 </a:t>
            </a:r>
            <a:r>
              <a:rPr lang="en-US" altLang="ko-KR" dirty="0"/>
              <a:t>- HC-SR04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F55C50D-2505-4CDB-A490-A4759FA96E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거리 계산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측정한 왕복 시간</a:t>
                </a:r>
                <a:r>
                  <a:rPr lang="en-US" altLang="ko-KR" dirty="0"/>
                  <a:t>(ECHO</a:t>
                </a:r>
                <a:r>
                  <a:rPr lang="ko-KR" altLang="ko-KR" dirty="0"/>
                  <a:t>의 </a:t>
                </a:r>
                <a:r>
                  <a:rPr lang="en-US" altLang="ko-KR" dirty="0"/>
                  <a:t>HIGH </a:t>
                </a:r>
                <a:r>
                  <a:rPr lang="ko-KR" altLang="ko-KR" dirty="0"/>
                  <a:t>레벨 유지 시간</a:t>
                </a:r>
                <a:r>
                  <a:rPr lang="en-US" altLang="ko-KR" dirty="0"/>
                  <a:t>) T</a:t>
                </a:r>
                <a:r>
                  <a:rPr lang="ko-KR" altLang="ko-KR" dirty="0"/>
                  <a:t>와 음속</a:t>
                </a:r>
                <a:r>
                  <a:rPr lang="en-US" altLang="ko-KR" dirty="0"/>
                  <a:t> V</a:t>
                </a:r>
                <a:r>
                  <a:rPr lang="ko-KR" altLang="ko-KR" dirty="0"/>
                  <a:t>를 이용해 계산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거리</a:t>
                </a:r>
                <a:r>
                  <a:rPr lang="en-US" altLang="ko-KR" dirty="0"/>
                  <a:t> L = 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 , </a:t>
                </a:r>
                <a:r>
                  <a:rPr lang="ko-KR" altLang="ko-KR" dirty="0"/>
                  <a:t>단위는 미터</a:t>
                </a:r>
                <a:r>
                  <a:rPr lang="en-US" altLang="ko-KR" dirty="0"/>
                  <a:t>(m)</a:t>
                </a:r>
              </a:p>
              <a:p>
                <a:pPr lvl="1"/>
                <a:r>
                  <a:rPr lang="ko-KR" altLang="ko-KR" dirty="0"/>
                  <a:t>음속</a:t>
                </a:r>
                <a:r>
                  <a:rPr lang="en-US" altLang="ko-KR" dirty="0"/>
                  <a:t> V</a:t>
                </a:r>
              </a:p>
              <a:p>
                <a:pPr lvl="2"/>
                <a:r>
                  <a:rPr lang="ko-KR" altLang="ko-KR" dirty="0"/>
                  <a:t>진동수나 기압에 상관없이 기온</a:t>
                </a:r>
                <a:r>
                  <a:rPr lang="en-US" altLang="ko-KR" dirty="0"/>
                  <a:t> t</a:t>
                </a:r>
                <a:r>
                  <a:rPr lang="ko-KR" altLang="ko-KR" dirty="0"/>
                  <a:t>에 의해서만 변하는데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이것은 공기의 밀도가 온도에 의존</a:t>
                </a:r>
                <a:endParaRPr lang="en-US" altLang="ko-KR" dirty="0"/>
              </a:p>
              <a:p>
                <a:pPr lvl="2"/>
                <a:r>
                  <a:rPr lang="ko-KR" altLang="ko-KR" dirty="0"/>
                  <a:t>온도가 올라갈수록 공기 밀도가 작아지면서 음파의 이동이 쉬워져 음속이 빨라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짐</a:t>
                </a:r>
                <a:endParaRPr lang="en-US" altLang="ko-KR" dirty="0"/>
              </a:p>
              <a:p>
                <a:pPr lvl="2"/>
                <a:r>
                  <a:rPr lang="ko-KR" altLang="ko-KR" dirty="0"/>
                  <a:t>공기 속에 포함된 수증기는 기온의 영향보다 적기 때문에 무시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가능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F55C50D-2505-4CDB-A490-A4759FA96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  <a:blipFill>
                <a:blip r:embed="rId2"/>
                <a:stretch>
                  <a:fillRect l="-993" t="-560" r="-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1168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모듈 회로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5C50D-2505-4CDB-A490-A4759FA9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0886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HC-SR04 Ultrasonic </a:t>
            </a:r>
            <a:r>
              <a:rPr lang="ko-KR" altLang="ko-KR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사용됨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VCC</a:t>
            </a:r>
            <a:r>
              <a:rPr lang="ko-KR" altLang="ko-KR" dirty="0"/>
              <a:t>는 </a:t>
            </a:r>
            <a:r>
              <a:rPr lang="en-US" altLang="ko-KR" dirty="0"/>
              <a:t>5V </a:t>
            </a:r>
            <a:r>
              <a:rPr lang="ko-KR" altLang="ko-KR" dirty="0"/>
              <a:t>전원에 연결</a:t>
            </a:r>
            <a:r>
              <a:rPr lang="en-US" altLang="ko-KR" dirty="0"/>
              <a:t>, GND</a:t>
            </a:r>
            <a:r>
              <a:rPr lang="ko-KR" altLang="ko-KR" dirty="0"/>
              <a:t>는 그라운드에 연결</a:t>
            </a:r>
            <a:r>
              <a:rPr lang="en-US" altLang="ko-KR" dirty="0"/>
              <a:t> 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TRIG</a:t>
            </a:r>
            <a:r>
              <a:rPr lang="ko-KR" altLang="ko-KR" dirty="0"/>
              <a:t>는 </a:t>
            </a:r>
            <a:r>
              <a:rPr lang="en-US" altLang="ko-KR" dirty="0"/>
              <a:t>ULTRA_TRIG</a:t>
            </a:r>
            <a:r>
              <a:rPr lang="ko-KR" altLang="ko-KR" dirty="0"/>
              <a:t>에 연결되고</a:t>
            </a:r>
            <a:r>
              <a:rPr lang="en-US" altLang="ko-KR" dirty="0"/>
              <a:t>, ECHO</a:t>
            </a:r>
            <a:r>
              <a:rPr lang="ko-KR" altLang="en-US" dirty="0"/>
              <a:t>는 </a:t>
            </a:r>
            <a:r>
              <a:rPr lang="en-US" altLang="ko-KR" dirty="0"/>
              <a:t>ULTRA_OUT</a:t>
            </a:r>
            <a:r>
              <a:rPr lang="ko-KR" altLang="ko-KR" dirty="0"/>
              <a:t>에 연결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프로세서는 </a:t>
            </a:r>
            <a:r>
              <a:rPr lang="en-US" altLang="ko-KR" dirty="0"/>
              <a:t>ULTRA_TRIG</a:t>
            </a:r>
            <a:r>
              <a:rPr lang="ko-KR" altLang="ko-KR" dirty="0"/>
              <a:t>를 통해 송신기에 초음파 빔 출력을 지시하고</a:t>
            </a:r>
            <a:r>
              <a:rPr lang="en-US" altLang="ko-KR" dirty="0"/>
              <a:t>, ULTRA_OUT</a:t>
            </a:r>
            <a:r>
              <a:rPr lang="ko-KR" altLang="ko-KR" dirty="0"/>
              <a:t>에서 수신기가 출력한 펄스파를 읽</a:t>
            </a:r>
            <a:r>
              <a:rPr lang="ko-KR" altLang="en-US" dirty="0"/>
              <a:t>음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792FD6-725B-4FE9-884C-9D5E1BDA6B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8125" y="4529619"/>
            <a:ext cx="3238500" cy="22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42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BDD3B-3EC3-4E29-98B5-0FD89047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</a:t>
            </a:r>
            <a:r>
              <a:rPr lang="ko-KR" altLang="en-US" dirty="0"/>
              <a:t> 모듈 케이블링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C4941-730E-49AD-9DFB-0B29F4C8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VCC</a:t>
            </a:r>
            <a:r>
              <a:rPr lang="ko-KR" altLang="ko-KR" dirty="0"/>
              <a:t>는 </a:t>
            </a:r>
            <a:r>
              <a:rPr lang="en-US" altLang="ko-KR" dirty="0"/>
              <a:t>5V </a:t>
            </a:r>
            <a:r>
              <a:rPr lang="ko-KR" altLang="ko-KR" dirty="0"/>
              <a:t>전원에 연결</a:t>
            </a:r>
            <a:r>
              <a:rPr lang="en-US" altLang="ko-KR" dirty="0"/>
              <a:t>, GND</a:t>
            </a:r>
            <a:r>
              <a:rPr lang="ko-KR" altLang="ko-KR" dirty="0"/>
              <a:t>는 그라운드에 연결</a:t>
            </a:r>
            <a:endParaRPr lang="en-US" altLang="ko-KR" dirty="0"/>
          </a:p>
          <a:p>
            <a:r>
              <a:rPr lang="en-US" altLang="ko-KR" dirty="0"/>
              <a:t>TRIG</a:t>
            </a:r>
            <a:r>
              <a:rPr lang="ko-KR" altLang="ko-KR" dirty="0"/>
              <a:t>와 </a:t>
            </a:r>
            <a:r>
              <a:rPr lang="en-US" altLang="ko-KR" dirty="0"/>
              <a:t>OUT(ECHO)</a:t>
            </a:r>
            <a:r>
              <a:rPr lang="ko-KR" altLang="ko-KR" dirty="0"/>
              <a:t>을 </a:t>
            </a:r>
            <a:r>
              <a:rPr lang="en-US" altLang="ko-KR" dirty="0"/>
              <a:t>GPIO 9, 18</a:t>
            </a:r>
            <a:r>
              <a:rPr lang="ko-KR" altLang="ko-KR" dirty="0"/>
              <a:t>에 연결합니다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TRIG</a:t>
            </a:r>
            <a:r>
              <a:rPr lang="ko-KR" altLang="ko-KR" dirty="0"/>
              <a:t>에 연결된 </a:t>
            </a:r>
            <a:r>
              <a:rPr lang="en-US" altLang="ko-KR" dirty="0"/>
              <a:t>GPIO</a:t>
            </a:r>
            <a:r>
              <a:rPr lang="ko-KR" altLang="ko-KR" dirty="0"/>
              <a:t>는 출력 장치 연결과 같</a:t>
            </a:r>
            <a:r>
              <a:rPr lang="ko-KR" altLang="en-US" dirty="0"/>
              <a:t>음</a:t>
            </a:r>
            <a:endParaRPr lang="en-US" altLang="ko-KR" dirty="0"/>
          </a:p>
          <a:p>
            <a:pPr lvl="1"/>
            <a:r>
              <a:rPr lang="en-US" altLang="ko-KR" dirty="0"/>
              <a:t>OUT</a:t>
            </a:r>
            <a:r>
              <a:rPr lang="ko-KR" altLang="ko-KR" dirty="0"/>
              <a:t>에 연결된 </a:t>
            </a:r>
            <a:r>
              <a:rPr lang="en-US" altLang="ko-KR" dirty="0"/>
              <a:t>GPIO</a:t>
            </a:r>
            <a:r>
              <a:rPr lang="ko-KR" altLang="ko-KR" dirty="0"/>
              <a:t>는 입력 장치 연결과 같</a:t>
            </a:r>
            <a:r>
              <a:rPr lang="ko-KR" altLang="en-US" dirty="0"/>
              <a:t>음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31EE24-EE26-4F80-84E6-3BEA3DEDBC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2349" y="3618415"/>
            <a:ext cx="5067302" cy="29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84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F0998-21F0-4327-AE57-FC8B8C3D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 </a:t>
            </a:r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6D910-2BDA-45BC-AA9F-F32DEC718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라즈베리</a:t>
            </a:r>
            <a:r>
              <a:rPr lang="ko-KR" altLang="en-US" dirty="0"/>
              <a:t> 파이는 </a:t>
            </a:r>
            <a:r>
              <a:rPr lang="en-US" altLang="ko-KR" dirty="0"/>
              <a:t>PWM </a:t>
            </a:r>
            <a:r>
              <a:rPr lang="ko-KR" altLang="en-US" dirty="0"/>
              <a:t>생성기가 내장되어 있으며 버전에 따라 </a:t>
            </a:r>
            <a:r>
              <a:rPr lang="en-US" altLang="ko-KR" dirty="0"/>
              <a:t>1 ~ 2</a:t>
            </a:r>
            <a:r>
              <a:rPr lang="ko-KR" altLang="en-US" dirty="0"/>
              <a:t>개 채널을 </a:t>
            </a:r>
            <a:r>
              <a:rPr lang="en-US" altLang="ko-KR" dirty="0"/>
              <a:t>PWM </a:t>
            </a:r>
            <a:r>
              <a:rPr lang="ko-KR" altLang="en-US" dirty="0"/>
              <a:t>전용 핀을 </a:t>
            </a:r>
            <a:br>
              <a:rPr lang="en-US" altLang="ko-KR" dirty="0"/>
            </a:br>
            <a:r>
              <a:rPr lang="ko-KR" altLang="en-US" dirty="0"/>
              <a:t>통해 제공 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사용자가 전용 핀에 연결된 </a:t>
            </a:r>
            <a:r>
              <a:rPr lang="en-US" altLang="ko-KR" dirty="0"/>
              <a:t>PWM </a:t>
            </a:r>
            <a:r>
              <a:rPr lang="ko-KR" altLang="en-US" dirty="0"/>
              <a:t>생성기를 사용하려면 모드와 클럭 및 값 범위를 지정해야 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pwmSetMode</a:t>
            </a:r>
            <a:r>
              <a:rPr lang="en-US" altLang="ko-KR" dirty="0"/>
              <a:t>(mode): PWM </a:t>
            </a:r>
            <a:r>
              <a:rPr lang="ko-KR" altLang="en-US" dirty="0" err="1"/>
              <a:t>생성기</a:t>
            </a:r>
            <a:r>
              <a:rPr lang="ko-KR" altLang="en-US" dirty="0"/>
              <a:t> 동작 모드 설정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mode : PWM_MODE_BAL, PWM_MODE_MS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PWM_MODE_BAL : </a:t>
            </a:r>
            <a:r>
              <a:rPr lang="ko-KR" altLang="en-US" dirty="0"/>
              <a:t>균형 모드 사용 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)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PWM_MODE_MS : </a:t>
            </a:r>
            <a:r>
              <a:rPr lang="ko-KR" altLang="en-US" dirty="0"/>
              <a:t>마크 스페이스 비율 모드 사용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pwmSetRange</a:t>
            </a:r>
            <a:r>
              <a:rPr lang="en-US" altLang="ko-KR" dirty="0"/>
              <a:t>(range): </a:t>
            </a:r>
            <a:r>
              <a:rPr lang="ko-KR" altLang="en-US" dirty="0"/>
              <a:t>클럭이 확산하는 범위 지정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range : 2 ~ 4096. </a:t>
            </a:r>
            <a:r>
              <a:rPr lang="ko-KR" altLang="en-US" dirty="0"/>
              <a:t>기본 값은 </a:t>
            </a:r>
            <a:r>
              <a:rPr lang="en-US" altLang="ko-KR" dirty="0"/>
              <a:t>1024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pwmSetClock</a:t>
            </a:r>
            <a:r>
              <a:rPr lang="en-US" altLang="ko-KR" dirty="0"/>
              <a:t>(divisor): 19.2MHz </a:t>
            </a:r>
            <a:r>
              <a:rPr lang="ko-KR" altLang="en-US" dirty="0"/>
              <a:t>표준 클럭 주파수에 대한 제수 설정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divisor : PWM </a:t>
            </a:r>
            <a:r>
              <a:rPr lang="ko-KR" altLang="en-US" dirty="0"/>
              <a:t>클럭 비율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pwmWrite</a:t>
            </a:r>
            <a:r>
              <a:rPr lang="en-US" altLang="ko-KR" dirty="0"/>
              <a:t>(pin, value): </a:t>
            </a:r>
            <a:r>
              <a:rPr lang="ko-KR" altLang="en-US" dirty="0" err="1"/>
              <a:t>듀티</a:t>
            </a:r>
            <a:r>
              <a:rPr lang="ko-KR" altLang="en-US" dirty="0"/>
              <a:t> 사이클 설정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pin : </a:t>
            </a:r>
            <a:r>
              <a:rPr lang="ko-KR" altLang="en-US" dirty="0"/>
              <a:t>일련 번호 또는 </a:t>
            </a:r>
            <a:r>
              <a:rPr lang="en-US" altLang="ko-KR" dirty="0"/>
              <a:t>GPIO </a:t>
            </a:r>
            <a:r>
              <a:rPr lang="ko-KR" altLang="en-US" dirty="0"/>
              <a:t>번호</a:t>
            </a:r>
            <a:r>
              <a:rPr lang="en-US" altLang="ko-KR" dirty="0"/>
              <a:t>. </a:t>
            </a:r>
            <a:r>
              <a:rPr lang="ko-KR" altLang="en-US" dirty="0"/>
              <a:t>초기화 함수에 따라 다름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value : 0 ~ </a:t>
            </a:r>
            <a:r>
              <a:rPr lang="en-US" altLang="ko-KR" dirty="0" err="1"/>
              <a:t>pwmSetRange</a:t>
            </a:r>
            <a:r>
              <a:rPr lang="en-US" altLang="ko-KR" dirty="0"/>
              <a:t>() </a:t>
            </a:r>
            <a:r>
              <a:rPr lang="ko-KR" altLang="en-US" dirty="0"/>
              <a:t>설정 값</a:t>
            </a:r>
          </a:p>
        </p:txBody>
      </p:sp>
    </p:spTree>
    <p:extLst>
      <p:ext uri="{BB962C8B-B14F-4D97-AF65-F5344CB8AC3E}">
        <p14:creationId xmlns:p14="http://schemas.microsoft.com/office/powerpoint/2010/main" val="41296561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TRIG</a:t>
            </a:r>
            <a:r>
              <a:rPr lang="ko-KR" altLang="ko-KR" dirty="0"/>
              <a:t>를 출력</a:t>
            </a:r>
            <a:r>
              <a:rPr lang="en-US" altLang="ko-KR" dirty="0"/>
              <a:t>, OUT</a:t>
            </a:r>
            <a:r>
              <a:rPr lang="ko-KR" altLang="ko-KR" dirty="0"/>
              <a:t>을 입력으로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while </a:t>
            </a:r>
            <a:r>
              <a:rPr lang="ko-KR" altLang="ko-KR" dirty="0"/>
              <a:t>루프</a:t>
            </a:r>
            <a:r>
              <a:rPr lang="en-US" altLang="ko-KR" dirty="0"/>
              <a:t> </a:t>
            </a:r>
            <a:r>
              <a:rPr lang="ko-KR" altLang="en-US" dirty="0"/>
              <a:t>사용하여 </a:t>
            </a:r>
            <a:r>
              <a:rPr lang="ko-KR" altLang="ko-KR" dirty="0"/>
              <a:t>첫 번째 단계에서는 초음파 센서의 송신기가 초음파를 발사하도록</a:t>
            </a:r>
            <a:r>
              <a:rPr lang="en-US" altLang="ko-KR" dirty="0"/>
              <a:t> TRIG</a:t>
            </a:r>
            <a:r>
              <a:rPr lang="ko-KR" altLang="ko-KR" dirty="0"/>
              <a:t>에 </a:t>
            </a:r>
            <a:r>
              <a:rPr lang="en-US" altLang="ko-KR" dirty="0" err="1"/>
              <a:t>delayMicroseconds</a:t>
            </a:r>
            <a:r>
              <a:rPr lang="en-US" altLang="ko-KR" dirty="0"/>
              <a:t>()</a:t>
            </a:r>
            <a:r>
              <a:rPr lang="ko-KR" altLang="en-US" dirty="0"/>
              <a:t>를 </a:t>
            </a:r>
            <a:br>
              <a:rPr lang="en-US" altLang="ko-KR" dirty="0"/>
            </a:br>
            <a:r>
              <a:rPr lang="ko-KR" altLang="en-US" dirty="0"/>
              <a:t>사용하여 </a:t>
            </a:r>
            <a:r>
              <a:rPr lang="en-US" altLang="ko-KR" dirty="0"/>
              <a:t>10</a:t>
            </a:r>
            <a:r>
              <a:rPr lang="ko-KR" altLang="ko-KR" dirty="0" err="1"/>
              <a:t>밀리초</a:t>
            </a:r>
            <a:r>
              <a:rPr lang="ko-KR" altLang="ko-KR" dirty="0"/>
              <a:t> 동안</a:t>
            </a:r>
            <a:r>
              <a:rPr lang="en-US" altLang="ko-KR" dirty="0"/>
              <a:t> HIGH </a:t>
            </a:r>
            <a:r>
              <a:rPr lang="ko-KR" altLang="ko-KR" dirty="0"/>
              <a:t>출력을 유지한 후 </a:t>
            </a:r>
            <a:r>
              <a:rPr lang="en-US" altLang="ko-KR" dirty="0"/>
              <a:t>LOW</a:t>
            </a:r>
            <a:r>
              <a:rPr lang="ko-KR" altLang="ko-KR" dirty="0"/>
              <a:t>로 </a:t>
            </a:r>
            <a:r>
              <a:rPr lang="ko-KR" altLang="en-US" dirty="0"/>
              <a:t>변경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C60F13-1073-49CD-8F72-C502BE4E9A1A}"/>
              </a:ext>
            </a:extLst>
          </p:cNvPr>
          <p:cNvSpPr/>
          <p:nvPr/>
        </p:nvSpPr>
        <p:spPr>
          <a:xfrm>
            <a:off x="1082182" y="2376586"/>
            <a:ext cx="992417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trig = 9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echo = 18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timeout = 38000 #us (38ms)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(trig,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(echo, INPUT)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5B95AF-87EB-479D-8EE9-22C1E1197636}"/>
              </a:ext>
            </a:extLst>
          </p:cNvPr>
          <p:cNvSpPr/>
          <p:nvPr/>
        </p:nvSpPr>
        <p:spPr>
          <a:xfrm>
            <a:off x="1082182" y="5107880"/>
            <a:ext cx="992417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(trig,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delayMicroseconds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(trig, LOW)</a:t>
            </a:r>
          </a:p>
        </p:txBody>
      </p:sp>
    </p:spTree>
    <p:extLst>
      <p:ext uri="{BB962C8B-B14F-4D97-AF65-F5344CB8AC3E}">
        <p14:creationId xmlns:p14="http://schemas.microsoft.com/office/powerpoint/2010/main" val="3443278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99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ko-KR" altLang="ko-KR" dirty="0"/>
              <a:t>두 번째 단계는 </a:t>
            </a:r>
            <a:r>
              <a:rPr lang="en-US" altLang="ko-KR" dirty="0"/>
              <a:t>2</a:t>
            </a:r>
            <a:r>
              <a:rPr lang="ko-KR" altLang="ko-KR" dirty="0"/>
              <a:t>개의 </a:t>
            </a:r>
            <a:r>
              <a:rPr lang="en-US" altLang="ko-KR" dirty="0"/>
              <a:t>while </a:t>
            </a:r>
            <a:r>
              <a:rPr lang="ko-KR" altLang="ko-KR" dirty="0"/>
              <a:t>루프를 이용해 </a:t>
            </a:r>
            <a:r>
              <a:rPr lang="en-US" altLang="ko-KR" dirty="0"/>
              <a:t>OUT</a:t>
            </a:r>
            <a:r>
              <a:rPr lang="ko-KR" altLang="ko-KR" dirty="0"/>
              <a:t>의 </a:t>
            </a:r>
            <a:r>
              <a:rPr lang="en-US" altLang="ko-KR" dirty="0"/>
              <a:t>HIGH </a:t>
            </a:r>
            <a:r>
              <a:rPr lang="ko-KR" altLang="ko-KR" dirty="0"/>
              <a:t>레벨 유지 시간을 계산</a:t>
            </a:r>
            <a:r>
              <a:rPr lang="en-US" altLang="ko-KR" dirty="0"/>
              <a:t>, </a:t>
            </a:r>
            <a:r>
              <a:rPr lang="ko-KR" altLang="ko-KR" dirty="0"/>
              <a:t>첫 번째 루프는 </a:t>
            </a:r>
            <a:r>
              <a:rPr lang="en-US" altLang="ko-KR" dirty="0"/>
              <a:t>OUT</a:t>
            </a:r>
            <a:r>
              <a:rPr lang="ko-KR" altLang="ko-KR" dirty="0"/>
              <a:t>이</a:t>
            </a:r>
            <a:r>
              <a:rPr lang="en-US" altLang="ko-KR" dirty="0"/>
              <a:t> LOW</a:t>
            </a:r>
            <a:r>
              <a:rPr lang="ko-KR" altLang="ko-KR" dirty="0"/>
              <a:t>인 동안 반복하다가 </a:t>
            </a:r>
            <a:r>
              <a:rPr lang="en-US" altLang="ko-KR" dirty="0"/>
              <a:t>HIGH</a:t>
            </a:r>
            <a:r>
              <a:rPr lang="ko-KR" altLang="ko-KR" dirty="0"/>
              <a:t>이면 탈출하고 두 번째 루프는 </a:t>
            </a:r>
            <a:r>
              <a:rPr lang="en-US" altLang="ko-KR" dirty="0"/>
              <a:t>OUT</a:t>
            </a:r>
            <a:r>
              <a:rPr lang="ko-KR" altLang="ko-KR" dirty="0"/>
              <a:t>이 </a:t>
            </a:r>
            <a:r>
              <a:rPr lang="en-US" altLang="ko-KR" dirty="0"/>
              <a:t>HIGH</a:t>
            </a:r>
            <a:r>
              <a:rPr lang="ko-KR" altLang="ko-KR" dirty="0"/>
              <a:t>인 동안 반복하다가 </a:t>
            </a:r>
            <a:r>
              <a:rPr lang="en-US" altLang="ko-KR" dirty="0"/>
              <a:t>LOW</a:t>
            </a:r>
            <a:r>
              <a:rPr lang="ko-KR" altLang="ko-KR" dirty="0"/>
              <a:t>이면 탈출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6A14FA-B152-4673-B2BF-22F469D6640C}"/>
              </a:ext>
            </a:extLst>
          </p:cNvPr>
          <p:cNvSpPr/>
          <p:nvPr/>
        </p:nvSpPr>
        <p:spPr>
          <a:xfrm>
            <a:off x="1082182" y="3524240"/>
            <a:ext cx="992417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not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(echo) : pass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start = micros()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(echo) : pass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travel = micros() – start</a:t>
            </a:r>
          </a:p>
        </p:txBody>
      </p:sp>
    </p:spTree>
    <p:extLst>
      <p:ext uri="{BB962C8B-B14F-4D97-AF65-F5344CB8AC3E}">
        <p14:creationId xmlns:p14="http://schemas.microsoft.com/office/powerpoint/2010/main" val="1519876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ko-KR" dirty="0"/>
              <a:t>초음파의 왕복 시간을</a:t>
            </a:r>
            <a:r>
              <a:rPr lang="en-US" altLang="ko-KR" dirty="0"/>
              <a:t> timeout</a:t>
            </a:r>
            <a:r>
              <a:rPr lang="ko-KR" altLang="ko-KR" dirty="0"/>
              <a:t>과 비교해 크면 </a:t>
            </a:r>
            <a:r>
              <a:rPr lang="en-US" altLang="ko-KR" dirty="0"/>
              <a:t>“not detect”, </a:t>
            </a:r>
            <a:r>
              <a:rPr lang="ko-KR" altLang="ko-KR" dirty="0"/>
              <a:t>작거나 같으며 왕복 시간을 출력한 후</a:t>
            </a:r>
            <a:r>
              <a:rPr lang="en-US" altLang="ko-KR" dirty="0"/>
              <a:t> 100 </a:t>
            </a:r>
            <a:r>
              <a:rPr lang="ko-KR" altLang="ko-KR" dirty="0" err="1"/>
              <a:t>밀리초</a:t>
            </a:r>
            <a:r>
              <a:rPr lang="en-US" altLang="ko-KR" dirty="0"/>
              <a:t> </a:t>
            </a:r>
            <a:r>
              <a:rPr lang="ko-KR" altLang="ko-KR" dirty="0"/>
              <a:t>대기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6A14FA-B152-4673-B2BF-22F469D6640C}"/>
              </a:ext>
            </a:extLst>
          </p:cNvPr>
          <p:cNvSpPr/>
          <p:nvPr/>
        </p:nvSpPr>
        <p:spPr>
          <a:xfrm>
            <a:off x="1082182" y="2736502"/>
            <a:ext cx="992417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if (travel &lt; timeout):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print("detect: %.2fms"%(travel / 1000))   # us to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print("not detect")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</p:txBody>
      </p:sp>
    </p:spTree>
    <p:extLst>
      <p:ext uri="{BB962C8B-B14F-4D97-AF65-F5344CB8AC3E}">
        <p14:creationId xmlns:p14="http://schemas.microsoft.com/office/powerpoint/2010/main" val="40736544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초음파 센서로 대상과의 거리를 </a:t>
            </a:r>
            <a:r>
              <a:rPr lang="ko-KR" altLang="ko-KR" dirty="0" err="1"/>
              <a:t>밀리초</a:t>
            </a:r>
            <a:r>
              <a:rPr lang="ko-KR" altLang="ko-KR" dirty="0"/>
              <a:t> 단위로 출력하는 </a:t>
            </a:r>
            <a:r>
              <a:rPr lang="ko-KR" altLang="en-US" dirty="0"/>
              <a:t>전체 </a:t>
            </a:r>
            <a:r>
              <a:rPr lang="ko-KR" altLang="ko-KR" dirty="0"/>
              <a:t>코드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89088F-E012-43AD-8A55-E985646569CB}"/>
              </a:ext>
            </a:extLst>
          </p:cNvPr>
          <p:cNvSpPr/>
          <p:nvPr/>
        </p:nvSpPr>
        <p:spPr>
          <a:xfrm>
            <a:off x="1082181" y="2860218"/>
            <a:ext cx="3968790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trig = 9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echo = 18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timeout = 38000 #us (38ms)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(trig,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(echo, INPUT)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(trig,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delayMicroseconds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(trig,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A7C74D-17E3-40D4-AAF4-17A41A3641A0}"/>
              </a:ext>
            </a:extLst>
          </p:cNvPr>
          <p:cNvSpPr/>
          <p:nvPr/>
        </p:nvSpPr>
        <p:spPr>
          <a:xfrm>
            <a:off x="5366243" y="2860218"/>
            <a:ext cx="5743576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not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(echo) : pass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start = micros()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(echo) : pass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travel = micros() – start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(travel &lt; timeout):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print("detect: %.2fms"%(travel / 1000))   # us to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print("not detect")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</p:txBody>
      </p:sp>
    </p:spTree>
    <p:extLst>
      <p:ext uri="{BB962C8B-B14F-4D97-AF65-F5344CB8AC3E}">
        <p14:creationId xmlns:p14="http://schemas.microsoft.com/office/powerpoint/2010/main" val="25462079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초음파 센서로 대상과의 거리를 </a:t>
            </a:r>
            <a:r>
              <a:rPr lang="ko-KR" altLang="ko-KR" dirty="0" err="1"/>
              <a:t>밀리초</a:t>
            </a:r>
            <a:r>
              <a:rPr lang="ko-KR" altLang="ko-KR" dirty="0"/>
              <a:t> 단위로 출력하는 </a:t>
            </a:r>
            <a:r>
              <a:rPr lang="ko-KR" altLang="en-US" dirty="0"/>
              <a:t>전체 </a:t>
            </a:r>
            <a:r>
              <a:rPr lang="ko-KR" altLang="ko-KR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실행 결과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115366-7B7D-402D-B56D-4206BA13E4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28685" y="2840012"/>
            <a:ext cx="6734630" cy="387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893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일정시간 </a:t>
            </a:r>
            <a:r>
              <a:rPr lang="en-US" altLang="ko-KR" dirty="0"/>
              <a:t>while </a:t>
            </a:r>
            <a:r>
              <a:rPr lang="ko-KR" altLang="en-US" dirty="0"/>
              <a:t>루프 동작 구현</a:t>
            </a:r>
            <a:endParaRPr lang="en-US" altLang="ko-KR" dirty="0"/>
          </a:p>
          <a:p>
            <a:pPr lvl="1"/>
            <a:r>
              <a:rPr lang="en-US" altLang="ko-KR" dirty="0"/>
              <a:t>OUT</a:t>
            </a:r>
            <a:r>
              <a:rPr lang="ko-KR" altLang="en-US" dirty="0"/>
              <a:t>가</a:t>
            </a:r>
            <a:r>
              <a:rPr lang="ko-KR" altLang="ko-KR" dirty="0"/>
              <a:t> </a:t>
            </a:r>
            <a:r>
              <a:rPr lang="en-US" altLang="ko-KR" dirty="0"/>
              <a:t>HIGH</a:t>
            </a:r>
            <a:r>
              <a:rPr lang="ko-KR" altLang="ko-KR" dirty="0"/>
              <a:t>일 때까지 반복하는 첫 번째 </a:t>
            </a:r>
            <a:r>
              <a:rPr lang="en-US" altLang="ko-KR" dirty="0"/>
              <a:t>while </a:t>
            </a:r>
            <a:r>
              <a:rPr lang="ko-KR" altLang="ko-KR" dirty="0"/>
              <a:t>루프는 </a:t>
            </a:r>
            <a:r>
              <a:rPr lang="ko-KR" altLang="ko-KR" dirty="0" err="1"/>
              <a:t>파이썬</a:t>
            </a:r>
            <a:r>
              <a:rPr lang="ko-KR" altLang="ko-KR" dirty="0"/>
              <a:t> 인터프리터의 성능과 초음파 센서 자체 문제로 루프를 탈출하지 않고 무한히 반복하는 버그를 유발할 수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1"/>
            <a:r>
              <a:rPr lang="en-US" altLang="ko-KR" dirty="0"/>
              <a:t>timeout</a:t>
            </a:r>
            <a:r>
              <a:rPr lang="ko-KR" altLang="ko-KR" dirty="0"/>
              <a:t>을 이용해 최대 일정 시간 동안만 루프를 돌도록 제한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B273EF-E9A5-4D05-8D2C-0AD56EC3C819}"/>
              </a:ext>
            </a:extLst>
          </p:cNvPr>
          <p:cNvSpPr/>
          <p:nvPr/>
        </p:nvSpPr>
        <p:spPr>
          <a:xfrm>
            <a:off x="1082181" y="3886782"/>
            <a:ext cx="992417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now = micros()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while (not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(echo) and micros() - now &lt; timeout): pass </a:t>
            </a:r>
          </a:p>
        </p:txBody>
      </p:sp>
    </p:spTree>
    <p:extLst>
      <p:ext uri="{BB962C8B-B14F-4D97-AF65-F5344CB8AC3E}">
        <p14:creationId xmlns:p14="http://schemas.microsoft.com/office/powerpoint/2010/main" val="23346011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반사 대상까지의 거리를 </a:t>
            </a:r>
            <a:r>
              <a:rPr lang="en-US" altLang="ko-KR" dirty="0"/>
              <a:t>[cm] </a:t>
            </a:r>
            <a:r>
              <a:rPr lang="ko-KR" altLang="en-US" dirty="0"/>
              <a:t>단위로 계산하여 출력한 코드 </a:t>
            </a:r>
            <a:br>
              <a:rPr lang="en-US" altLang="ko-KR" dirty="0"/>
            </a:br>
            <a:r>
              <a:rPr lang="ko-KR" altLang="en-US" dirty="0"/>
              <a:t>구현</a:t>
            </a:r>
            <a:endParaRPr lang="ko-KR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D35CE8-4EE0-4B79-A678-4DF4CE4B2BBE}"/>
              </a:ext>
            </a:extLst>
          </p:cNvPr>
          <p:cNvSpPr/>
          <p:nvPr/>
        </p:nvSpPr>
        <p:spPr>
          <a:xfrm>
            <a:off x="1082181" y="2860218"/>
            <a:ext cx="3552119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trig = 9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echo = 18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timeout = 38000 #us (38ms)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(trig,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(echo, INPUT)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(trig,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delayMicroseconds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(trig,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ECDEE9-5806-4098-A6E7-5A5CCD94CE73}"/>
              </a:ext>
            </a:extLst>
          </p:cNvPr>
          <p:cNvSpPr/>
          <p:nvPr/>
        </p:nvSpPr>
        <p:spPr>
          <a:xfrm>
            <a:off x="4878281" y="2860218"/>
            <a:ext cx="6231538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now = micros()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(not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(echo) and micros() - now &lt; timeout): pass   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start = micros()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(echo) : pass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travel = micros() - start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(travel &lt; timeout):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 %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dcm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"%((34029 * (travel / 2)) // 1000000)) 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# km to cm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print("not detect")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</p:txBody>
      </p:sp>
    </p:spTree>
    <p:extLst>
      <p:ext uri="{BB962C8B-B14F-4D97-AF65-F5344CB8AC3E}">
        <p14:creationId xmlns:p14="http://schemas.microsoft.com/office/powerpoint/2010/main" val="17398967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pPr lvl="0"/>
            <a:r>
              <a:rPr lang="en-US" altLang="ko-KR" dirty="0"/>
              <a:t>Pop </a:t>
            </a:r>
            <a:r>
              <a:rPr lang="ko-KR" altLang="en-US" dirty="0"/>
              <a:t>라이브러리의 </a:t>
            </a:r>
            <a:r>
              <a:rPr lang="en-US" altLang="ko-KR" dirty="0" err="1"/>
              <a:t>UltraSonic</a:t>
            </a:r>
            <a:r>
              <a:rPr lang="en-US" altLang="ko-KR" dirty="0"/>
              <a:t> </a:t>
            </a:r>
            <a:r>
              <a:rPr lang="ko-KR" altLang="ko-KR" dirty="0"/>
              <a:t>클래스</a:t>
            </a:r>
            <a:endParaRPr lang="en-US" altLang="ko-KR" dirty="0"/>
          </a:p>
          <a:p>
            <a:pPr lvl="1"/>
            <a:r>
              <a:rPr lang="en-US" altLang="ko-KR" dirty="0" err="1"/>
              <a:t>UltraSonic</a:t>
            </a:r>
            <a:r>
              <a:rPr lang="en-US" altLang="ko-KR" dirty="0"/>
              <a:t>(trig, echo)</a:t>
            </a:r>
          </a:p>
          <a:p>
            <a:pPr lvl="2"/>
            <a:r>
              <a:rPr lang="en-US" altLang="ko-KR" dirty="0" err="1"/>
              <a:t>UltraSonic</a:t>
            </a:r>
            <a:r>
              <a:rPr lang="en-US" altLang="ko-KR" dirty="0"/>
              <a:t> </a:t>
            </a:r>
            <a:r>
              <a:rPr lang="ko-KR" altLang="ko-KR" dirty="0"/>
              <a:t>객체 생성</a:t>
            </a:r>
          </a:p>
          <a:p>
            <a:pPr lvl="2"/>
            <a:r>
              <a:rPr lang="en-US" altLang="ko-KR" dirty="0"/>
              <a:t>trig</a:t>
            </a:r>
          </a:p>
          <a:p>
            <a:pPr lvl="3"/>
            <a:r>
              <a:rPr lang="en-US" altLang="ko-KR" dirty="0"/>
              <a:t>TRIG </a:t>
            </a:r>
            <a:r>
              <a:rPr lang="ko-KR" altLang="ko-KR" dirty="0"/>
              <a:t>핀에 연결된 </a:t>
            </a:r>
            <a:r>
              <a:rPr lang="en-US" altLang="ko-KR" dirty="0"/>
              <a:t>GPIO </a:t>
            </a:r>
            <a:r>
              <a:rPr lang="ko-KR" altLang="ko-KR" dirty="0"/>
              <a:t>번호</a:t>
            </a:r>
          </a:p>
          <a:p>
            <a:pPr lvl="2"/>
            <a:r>
              <a:rPr lang="en-US" altLang="ko-KR" dirty="0"/>
              <a:t>echo</a:t>
            </a:r>
          </a:p>
          <a:p>
            <a:pPr lvl="3"/>
            <a:r>
              <a:rPr lang="en-US" altLang="ko-KR" dirty="0"/>
              <a:t>OUT(ECHO) </a:t>
            </a:r>
            <a:r>
              <a:rPr lang="ko-KR" altLang="ko-KR" dirty="0"/>
              <a:t>핀에 연결된 </a:t>
            </a:r>
            <a:r>
              <a:rPr lang="en-US" altLang="ko-KR" dirty="0"/>
              <a:t>GPIO </a:t>
            </a:r>
            <a:r>
              <a:rPr lang="ko-KR" altLang="ko-KR" dirty="0"/>
              <a:t>번호</a:t>
            </a:r>
          </a:p>
          <a:p>
            <a:pPr lvl="1"/>
            <a:r>
              <a:rPr lang="en-US" altLang="ko-KR" dirty="0"/>
              <a:t>read(</a:t>
            </a:r>
            <a:r>
              <a:rPr lang="en-US" altLang="ko-KR" dirty="0" err="1"/>
              <a:t>cal</a:t>
            </a:r>
            <a:r>
              <a:rPr lang="en-US" altLang="ko-KR" dirty="0"/>
              <a:t>=1, timeout=38000)</a:t>
            </a:r>
          </a:p>
          <a:p>
            <a:pPr lvl="2"/>
            <a:r>
              <a:rPr lang="ko-KR" altLang="ko-KR" dirty="0"/>
              <a:t>대상까지의 거리 반환</a:t>
            </a:r>
          </a:p>
          <a:p>
            <a:pPr lvl="2"/>
            <a:r>
              <a:rPr lang="en-US" altLang="ko-KR" dirty="0" err="1"/>
              <a:t>cal</a:t>
            </a:r>
            <a:endParaRPr lang="en-US" altLang="ko-KR" dirty="0"/>
          </a:p>
          <a:p>
            <a:pPr lvl="3"/>
            <a:r>
              <a:rPr lang="ko-KR" altLang="ko-KR" dirty="0"/>
              <a:t>실제 거리와 비교해 설정한 오차 </a:t>
            </a:r>
            <a:r>
              <a:rPr lang="en-US" altLang="ko-KR" dirty="0"/>
              <a:t>(</a:t>
            </a:r>
            <a:r>
              <a:rPr lang="ko-KR" altLang="ko-KR" dirty="0"/>
              <a:t>센티미터 단위</a:t>
            </a:r>
            <a:r>
              <a:rPr lang="en-US" altLang="ko-KR" dirty="0"/>
              <a:t>). </a:t>
            </a:r>
            <a:r>
              <a:rPr lang="ko-KR" altLang="ko-KR" dirty="0"/>
              <a:t>기본값은</a:t>
            </a:r>
            <a:r>
              <a:rPr lang="en-US" altLang="ko-KR" dirty="0"/>
              <a:t> 1</a:t>
            </a:r>
            <a:r>
              <a:rPr lang="ko-KR" altLang="ko-KR" dirty="0"/>
              <a:t>센티미터</a:t>
            </a:r>
          </a:p>
          <a:p>
            <a:pPr lvl="2"/>
            <a:r>
              <a:rPr lang="en-US" altLang="ko-KR" dirty="0"/>
              <a:t>timeout</a:t>
            </a:r>
          </a:p>
          <a:p>
            <a:pPr lvl="3"/>
            <a:r>
              <a:rPr lang="ko-KR" altLang="ko-KR" dirty="0" err="1"/>
              <a:t>마이크로초</a:t>
            </a:r>
            <a:r>
              <a:rPr lang="ko-KR" altLang="ko-KR" dirty="0"/>
              <a:t> 단위 최대 수신 대기 시간</a:t>
            </a:r>
            <a:r>
              <a:rPr lang="en-US" altLang="ko-KR" dirty="0"/>
              <a:t>. </a:t>
            </a:r>
            <a:r>
              <a:rPr lang="ko-KR" altLang="ko-KR" dirty="0"/>
              <a:t>기본값은 </a:t>
            </a:r>
            <a:r>
              <a:rPr lang="en-US" altLang="ko-KR" dirty="0"/>
              <a:t>38</a:t>
            </a:r>
            <a:r>
              <a:rPr lang="ko-KR" altLang="ko-KR" dirty="0" err="1"/>
              <a:t>밀리초</a:t>
            </a:r>
            <a:endParaRPr lang="ko-KR" altLang="ko-KR" dirty="0"/>
          </a:p>
          <a:p>
            <a:pPr lvl="2"/>
            <a:r>
              <a:rPr lang="ko-KR" altLang="ko-KR" dirty="0"/>
              <a:t>측정 범위를 벗어나면 </a:t>
            </a:r>
            <a:r>
              <a:rPr lang="en-US" altLang="ko-KR" dirty="0"/>
              <a:t>2400</a:t>
            </a:r>
            <a:r>
              <a:rPr lang="ko-KR" altLang="ko-KR" dirty="0"/>
              <a:t>보다 큰 값 반환</a:t>
            </a:r>
          </a:p>
        </p:txBody>
      </p:sp>
    </p:spTree>
    <p:extLst>
      <p:ext uri="{BB962C8B-B14F-4D97-AF65-F5344CB8AC3E}">
        <p14:creationId xmlns:p14="http://schemas.microsoft.com/office/powerpoint/2010/main" val="1768486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altLang="ko-KR" dirty="0"/>
              <a:t>Pop </a:t>
            </a:r>
            <a:r>
              <a:rPr lang="ko-KR" altLang="en-US" dirty="0"/>
              <a:t>라이브러리의 </a:t>
            </a:r>
            <a:r>
              <a:rPr lang="en-US" altLang="ko-KR" dirty="0" err="1"/>
              <a:t>UltraSonic</a:t>
            </a:r>
            <a:r>
              <a:rPr lang="en-US" altLang="ko-KR" dirty="0"/>
              <a:t> </a:t>
            </a:r>
            <a:r>
              <a:rPr lang="ko-KR" altLang="ko-KR" dirty="0"/>
              <a:t>클래스</a:t>
            </a:r>
            <a:endParaRPr lang="en-US" altLang="ko-KR" dirty="0"/>
          </a:p>
          <a:p>
            <a:pPr lvl="1"/>
            <a:r>
              <a:rPr lang="en-US" altLang="ko-KR" dirty="0" err="1"/>
              <a:t>readAverage</a:t>
            </a:r>
            <a:r>
              <a:rPr lang="en-US" altLang="ko-KR" dirty="0"/>
              <a:t>(sample=6, weight=0.12)</a:t>
            </a:r>
          </a:p>
          <a:p>
            <a:pPr lvl="2"/>
            <a:r>
              <a:rPr lang="ko-KR" altLang="ko-KR" dirty="0"/>
              <a:t>대상까지의 평균 거리 반환</a:t>
            </a:r>
          </a:p>
          <a:p>
            <a:pPr lvl="2"/>
            <a:r>
              <a:rPr lang="en-US" altLang="ko-KR" dirty="0"/>
              <a:t>sample</a:t>
            </a:r>
          </a:p>
          <a:p>
            <a:pPr lvl="3"/>
            <a:r>
              <a:rPr lang="ko-KR" altLang="ko-KR" dirty="0"/>
              <a:t>측정 개수</a:t>
            </a:r>
            <a:r>
              <a:rPr lang="en-US" altLang="ko-KR" dirty="0"/>
              <a:t>. </a:t>
            </a:r>
            <a:r>
              <a:rPr lang="ko-KR" altLang="ko-KR" dirty="0"/>
              <a:t>기본값은 </a:t>
            </a:r>
            <a:r>
              <a:rPr lang="en-US" altLang="ko-KR" dirty="0"/>
              <a:t>6</a:t>
            </a:r>
            <a:r>
              <a:rPr lang="ko-KR" altLang="ko-KR" dirty="0"/>
              <a:t>개</a:t>
            </a:r>
          </a:p>
          <a:p>
            <a:pPr lvl="2"/>
            <a:r>
              <a:rPr lang="en-US" altLang="ko-KR" dirty="0"/>
              <a:t>weight</a:t>
            </a:r>
          </a:p>
          <a:p>
            <a:pPr lvl="3"/>
            <a:r>
              <a:rPr lang="ko-KR" altLang="ko-KR" dirty="0"/>
              <a:t>측정한 데이터 중 편차가 큰 데이터를 버리기 위한 기준</a:t>
            </a:r>
            <a:r>
              <a:rPr lang="en-US" altLang="ko-KR" dirty="0"/>
              <a:t>. </a:t>
            </a:r>
            <a:r>
              <a:rPr lang="ko-KR" altLang="ko-KR" dirty="0"/>
              <a:t>기본값은 </a:t>
            </a:r>
            <a:r>
              <a:rPr lang="en-US" altLang="ko-KR" dirty="0"/>
              <a:t>0.12 (12%)</a:t>
            </a:r>
            <a:endParaRPr lang="ko-KR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setCallback</a:t>
            </a:r>
            <a:r>
              <a:rPr lang="en-US" altLang="ko-KR" dirty="0"/>
              <a:t>(</a:t>
            </a:r>
            <a:r>
              <a:rPr lang="en-US" altLang="ko-KR" dirty="0" err="1"/>
              <a:t>func</a:t>
            </a:r>
            <a:r>
              <a:rPr lang="en-US" altLang="ko-KR" dirty="0"/>
              <a:t>, param=None, sample=20, weight=0.12)</a:t>
            </a:r>
          </a:p>
          <a:p>
            <a:pPr lvl="2"/>
            <a:r>
              <a:rPr lang="ko-KR" altLang="ko-KR" dirty="0"/>
              <a:t>비동기로 거리 측정</a:t>
            </a:r>
          </a:p>
          <a:p>
            <a:pPr lvl="2"/>
            <a:r>
              <a:rPr lang="en-US" altLang="ko-KR" dirty="0" err="1"/>
              <a:t>func</a:t>
            </a:r>
            <a:endParaRPr lang="en-US" altLang="ko-KR" dirty="0"/>
          </a:p>
          <a:p>
            <a:pPr lvl="3"/>
            <a:r>
              <a:rPr lang="ko-KR" altLang="ko-KR" dirty="0"/>
              <a:t>측정한 거리를 인자로 넘겨받을 사용자 함수</a:t>
            </a:r>
          </a:p>
          <a:p>
            <a:pPr lvl="2"/>
            <a:r>
              <a:rPr lang="en-US" altLang="ko-KR" dirty="0"/>
              <a:t>param</a:t>
            </a:r>
          </a:p>
          <a:p>
            <a:pPr lvl="3"/>
            <a:r>
              <a:rPr lang="ko-KR" altLang="ko-KR" dirty="0"/>
              <a:t>사용자 함수가 호출될 때 함께 전달할 인자</a:t>
            </a:r>
            <a:r>
              <a:rPr lang="en-US" altLang="ko-KR" dirty="0"/>
              <a:t>. </a:t>
            </a:r>
            <a:r>
              <a:rPr lang="ko-KR" altLang="ko-KR" dirty="0"/>
              <a:t>기본값은 없음</a:t>
            </a:r>
          </a:p>
          <a:p>
            <a:pPr lvl="2"/>
            <a:r>
              <a:rPr lang="en-US" altLang="ko-KR" dirty="0"/>
              <a:t>sample</a:t>
            </a:r>
          </a:p>
          <a:p>
            <a:pPr lvl="3"/>
            <a:r>
              <a:rPr lang="ko-KR" altLang="ko-KR" dirty="0"/>
              <a:t>측정 개수</a:t>
            </a:r>
            <a:r>
              <a:rPr lang="en-US" altLang="ko-KR" dirty="0"/>
              <a:t>. </a:t>
            </a:r>
            <a:r>
              <a:rPr lang="ko-KR" altLang="ko-KR" dirty="0"/>
              <a:t>기본값은 </a:t>
            </a:r>
            <a:r>
              <a:rPr lang="en-US" altLang="ko-KR" dirty="0"/>
              <a:t>20</a:t>
            </a:r>
            <a:r>
              <a:rPr lang="ko-KR" altLang="ko-KR" dirty="0"/>
              <a:t>개</a:t>
            </a:r>
          </a:p>
          <a:p>
            <a:pPr lvl="2"/>
            <a:r>
              <a:rPr lang="en-US" altLang="ko-KR" dirty="0"/>
              <a:t>weight</a:t>
            </a:r>
          </a:p>
          <a:p>
            <a:pPr lvl="3"/>
            <a:r>
              <a:rPr lang="ko-KR" altLang="ko-KR" dirty="0"/>
              <a:t>측정한 데이터 중 편차가 큰 데이터를 버리기 위한 기준</a:t>
            </a:r>
            <a:r>
              <a:rPr lang="en-US" altLang="ko-KR" dirty="0"/>
              <a:t>. </a:t>
            </a:r>
            <a:r>
              <a:rPr lang="ko-KR" altLang="ko-KR" dirty="0"/>
              <a:t>기본값은 </a:t>
            </a:r>
            <a:r>
              <a:rPr lang="en-US" altLang="ko-KR" dirty="0"/>
              <a:t>0.12 (12%)</a:t>
            </a:r>
            <a:endParaRPr lang="ko-KR" altLang="ko-KR" dirty="0"/>
          </a:p>
          <a:p>
            <a:pPr lvl="1"/>
            <a:r>
              <a:rPr lang="en-US" altLang="ko-KR" dirty="0"/>
              <a:t>stop()</a:t>
            </a:r>
          </a:p>
          <a:p>
            <a:pPr lvl="2"/>
            <a:r>
              <a:rPr lang="ko-KR" altLang="ko-KR" dirty="0"/>
              <a:t>백그라운드 측정을 멈춤</a:t>
            </a:r>
          </a:p>
        </p:txBody>
      </p:sp>
    </p:spTree>
    <p:extLst>
      <p:ext uri="{BB962C8B-B14F-4D97-AF65-F5344CB8AC3E}">
        <p14:creationId xmlns:p14="http://schemas.microsoft.com/office/powerpoint/2010/main" val="25622386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Pop</a:t>
            </a:r>
            <a:r>
              <a:rPr lang="ko-KR" altLang="en-US" dirty="0"/>
              <a:t>의 </a:t>
            </a:r>
            <a:r>
              <a:rPr lang="en-US" altLang="ko-KR" dirty="0"/>
              <a:t>Ultrasonic </a:t>
            </a:r>
            <a:r>
              <a:rPr lang="ko-KR" altLang="ko-KR" dirty="0"/>
              <a:t>클래스의</a:t>
            </a:r>
            <a:r>
              <a:rPr lang="en-US" altLang="ko-KR" dirty="0"/>
              <a:t> read() </a:t>
            </a:r>
            <a:r>
              <a:rPr lang="ko-KR" altLang="ko-KR" dirty="0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TRIG, OUT(ECHO)</a:t>
            </a:r>
            <a:r>
              <a:rPr lang="ko-KR" altLang="ko-KR" dirty="0"/>
              <a:t>에 해당하는 </a:t>
            </a:r>
            <a:r>
              <a:rPr lang="en-US" altLang="ko-KR" dirty="0"/>
              <a:t>GPIO</a:t>
            </a:r>
            <a:r>
              <a:rPr lang="ko-KR" altLang="ko-KR" dirty="0"/>
              <a:t>번호를 인자로 객체를 만든 후 </a:t>
            </a:r>
            <a:r>
              <a:rPr lang="en-US" altLang="ko-KR" dirty="0"/>
              <a:t>read()</a:t>
            </a:r>
            <a:r>
              <a:rPr lang="ko-KR" altLang="ko-KR" dirty="0"/>
              <a:t>로 측정한 거리를 얻</a:t>
            </a:r>
            <a:r>
              <a:rPr lang="ko-KR" altLang="en-US" dirty="0"/>
              <a:t>음</a:t>
            </a:r>
            <a:r>
              <a:rPr lang="en-US" altLang="ko-KR" dirty="0"/>
              <a:t>(</a:t>
            </a:r>
            <a:r>
              <a:rPr lang="ko-KR" altLang="ko-KR" dirty="0"/>
              <a:t>일반적으로 </a:t>
            </a:r>
            <a:r>
              <a:rPr lang="en-US" altLang="ko-KR" dirty="0"/>
              <a:t>3 ~ 200 </a:t>
            </a:r>
            <a:r>
              <a:rPr lang="ko-KR" altLang="ko-KR" dirty="0"/>
              <a:t>센티미터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30806-946A-4F7A-A21D-E99AAC0EFE1F}"/>
              </a:ext>
            </a:extLst>
          </p:cNvPr>
          <p:cNvSpPr/>
          <p:nvPr/>
        </p:nvSpPr>
        <p:spPr>
          <a:xfrm>
            <a:off x="1082181" y="3205371"/>
            <a:ext cx="9924175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usonic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UltraSonic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(9, 18)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(True):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usonic.read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&lt; 2400):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%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dcm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print("not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</p:txBody>
      </p:sp>
    </p:spTree>
    <p:extLst>
      <p:ext uri="{BB962C8B-B14F-4D97-AF65-F5344CB8AC3E}">
        <p14:creationId xmlns:p14="http://schemas.microsoft.com/office/powerpoint/2010/main" val="54334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F0998-21F0-4327-AE57-FC8B8C3D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 </a:t>
            </a:r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6D910-2BDA-45BC-AA9F-F32DEC718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15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동작 모드는 </a:t>
            </a:r>
            <a:r>
              <a:rPr lang="ko-KR" altLang="en-US" dirty="0" err="1"/>
              <a:t>라즈베리</a:t>
            </a:r>
            <a:r>
              <a:rPr lang="ko-KR" altLang="en-US" dirty="0"/>
              <a:t> 파이의 고유 기능으로 </a:t>
            </a:r>
            <a:r>
              <a:rPr lang="en-US" altLang="ko-KR" dirty="0"/>
              <a:t>PWM_MODE_MS</a:t>
            </a:r>
            <a:r>
              <a:rPr lang="ko-KR" altLang="en-US" dirty="0"/>
              <a:t>는 일반적인 </a:t>
            </a:r>
            <a:r>
              <a:rPr lang="en-US" altLang="ko-KR" dirty="0"/>
              <a:t>PWM </a:t>
            </a:r>
            <a:r>
              <a:rPr lang="ko-KR" altLang="en-US" dirty="0"/>
              <a:t>생성기와 동일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PWM_MODE_BAL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HIGH </a:t>
            </a:r>
            <a:r>
              <a:rPr lang="ko-KR" altLang="en-US" dirty="0"/>
              <a:t>시간이 전체 사이클에 걸쳐 분산된 여러 번 분리된 시간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라즈베리</a:t>
            </a:r>
            <a:r>
              <a:rPr lang="ko-KR" altLang="en-US" dirty="0"/>
              <a:t> 파이는 오디오 출력에 </a:t>
            </a:r>
            <a:r>
              <a:rPr lang="en-US" altLang="ko-KR" dirty="0"/>
              <a:t>PWM </a:t>
            </a:r>
            <a:r>
              <a:rPr lang="ko-KR" altLang="en-US" dirty="0"/>
              <a:t>생성기를 사용하므로 </a:t>
            </a:r>
            <a:r>
              <a:rPr lang="en-US" altLang="ko-KR" dirty="0"/>
              <a:t>PWM_MODE_BAL</a:t>
            </a:r>
            <a:r>
              <a:rPr lang="ko-KR" altLang="en-US" dirty="0"/>
              <a:t>이 기본 모드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라즈베리</a:t>
            </a:r>
            <a:r>
              <a:rPr lang="ko-KR" altLang="en-US" dirty="0"/>
              <a:t> 파이는 </a:t>
            </a:r>
            <a:r>
              <a:rPr lang="en-US" altLang="ko-KR" dirty="0"/>
              <a:t>PWM </a:t>
            </a:r>
            <a:r>
              <a:rPr lang="ko-KR" altLang="en-US" dirty="0"/>
              <a:t>생성기에 </a:t>
            </a:r>
            <a:r>
              <a:rPr lang="en-US" altLang="ko-KR" dirty="0"/>
              <a:t>19.2MHz </a:t>
            </a:r>
            <a:r>
              <a:rPr lang="ko-KR" altLang="en-US" dirty="0"/>
              <a:t>시스템 클럭을 제공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50Hz </a:t>
            </a:r>
            <a:r>
              <a:rPr lang="ko-KR" altLang="en-US" dirty="0"/>
              <a:t>주파수 설정 예시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1E13BF-3935-48D7-9A2A-02B61119A897}"/>
              </a:ext>
            </a:extLst>
          </p:cNvPr>
          <p:cNvSpPr/>
          <p:nvPr/>
        </p:nvSpPr>
        <p:spPr>
          <a:xfrm>
            <a:off x="1082180" y="4762718"/>
            <a:ext cx="1027162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(18, PWM_OUTPUT) 	# PWM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전용 핀 연결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pwmSetMode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(PWM_MODE_MS)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pwmSetClock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(192) 		# 19,200,000Hz / 192 = 100,000Hz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pwmSetRange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(2000) 		# 100,000 / 2000 =  50Hz (20ms)</a:t>
            </a:r>
          </a:p>
        </p:txBody>
      </p:sp>
    </p:spTree>
    <p:extLst>
      <p:ext uri="{BB962C8B-B14F-4D97-AF65-F5344CB8AC3E}">
        <p14:creationId xmlns:p14="http://schemas.microsoft.com/office/powerpoint/2010/main" val="1347398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Pop</a:t>
            </a:r>
            <a:r>
              <a:rPr lang="ko-KR" altLang="en-US" dirty="0"/>
              <a:t>의 </a:t>
            </a:r>
            <a:r>
              <a:rPr lang="en-US" altLang="ko-KR" dirty="0"/>
              <a:t>Ultrasonic </a:t>
            </a:r>
            <a:r>
              <a:rPr lang="ko-KR" altLang="ko-KR" dirty="0"/>
              <a:t>클래스의</a:t>
            </a:r>
            <a:r>
              <a:rPr lang="en-US" altLang="ko-KR" dirty="0"/>
              <a:t> </a:t>
            </a:r>
            <a:r>
              <a:rPr lang="en-US" altLang="ko-KR" dirty="0" err="1"/>
              <a:t>readAverage</a:t>
            </a:r>
            <a:r>
              <a:rPr lang="en-US" altLang="ko-KR" dirty="0"/>
              <a:t>() </a:t>
            </a:r>
            <a:r>
              <a:rPr lang="ko-KR" altLang="ko-KR" dirty="0"/>
              <a:t>메소드 </a:t>
            </a:r>
            <a:endParaRPr lang="en-US" altLang="ko-KR" dirty="0"/>
          </a:p>
          <a:p>
            <a:pPr lvl="1"/>
            <a:r>
              <a:rPr lang="ko-KR" altLang="ko-KR" dirty="0"/>
              <a:t>측정 오차를 </a:t>
            </a:r>
            <a:r>
              <a:rPr lang="ko-KR" altLang="en-US" dirty="0"/>
              <a:t>줄이기 위해 </a:t>
            </a:r>
            <a:r>
              <a:rPr lang="ko-KR" altLang="ko-KR" dirty="0"/>
              <a:t>여러 개의 측정값 중 상대적으로 편차가 큰 것은 버리고 남은 값들로 </a:t>
            </a: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 사용</a:t>
            </a:r>
            <a:r>
              <a:rPr lang="ko-KR" altLang="en-US" dirty="0"/>
              <a:t>하여 </a:t>
            </a:r>
            <a:r>
              <a:rPr lang="ko-KR" altLang="ko-KR" dirty="0"/>
              <a:t>평균을 계산해 반환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30806-946A-4F7A-A21D-E99AAC0EFE1F}"/>
              </a:ext>
            </a:extLst>
          </p:cNvPr>
          <p:cNvSpPr/>
          <p:nvPr/>
        </p:nvSpPr>
        <p:spPr>
          <a:xfrm>
            <a:off x="1082181" y="3205371"/>
            <a:ext cx="9924175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usonic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UltraSonic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(9, 18)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(True):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usonic.readAverage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print("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%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dcm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 if 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&lt; 2400) else "not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F5C75-D331-4A1D-BA22-DA2DCD301E24}"/>
              </a:ext>
            </a:extLst>
          </p:cNvPr>
          <p:cNvPicPr/>
          <p:nvPr/>
        </p:nvPicPr>
        <p:blipFill rotWithShape="1">
          <a:blip r:embed="rId2"/>
          <a:srcRect t="-1" b="61344"/>
          <a:stretch/>
        </p:blipFill>
        <p:spPr bwMode="auto">
          <a:xfrm>
            <a:off x="1082180" y="5539885"/>
            <a:ext cx="4678335" cy="12666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99024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Ultrasonic, Led, Buzzer </a:t>
            </a:r>
            <a:r>
              <a:rPr lang="ko-KR" altLang="en-US" dirty="0"/>
              <a:t>제어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케이블링</a:t>
            </a:r>
            <a:endParaRPr lang="en-US" altLang="ko-KR" dirty="0"/>
          </a:p>
          <a:p>
            <a:pPr lvl="1"/>
            <a:r>
              <a:rPr lang="en-US" altLang="ko-KR" dirty="0"/>
              <a:t>D1 ~ D4</a:t>
            </a:r>
            <a:r>
              <a:rPr lang="ko-KR" altLang="ko-KR" dirty="0"/>
              <a:t>는</a:t>
            </a:r>
            <a:r>
              <a:rPr lang="en-US" altLang="ko-KR" dirty="0"/>
              <a:t> GPIO 2, 3, 4, 17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lvl="1"/>
            <a:r>
              <a:rPr lang="en-US" altLang="ko-KR" dirty="0"/>
              <a:t>BUZZER</a:t>
            </a:r>
            <a:r>
              <a:rPr lang="ko-KR" altLang="ko-KR" dirty="0"/>
              <a:t>는 </a:t>
            </a:r>
            <a:r>
              <a:rPr lang="en-US" altLang="ko-KR" dirty="0"/>
              <a:t>GPIO 27</a:t>
            </a:r>
            <a:r>
              <a:rPr lang="ko-KR" altLang="en-US" dirty="0"/>
              <a:t>에 연결</a:t>
            </a:r>
            <a:endParaRPr lang="en-US" altLang="ko-KR" dirty="0"/>
          </a:p>
          <a:p>
            <a:pPr lvl="1"/>
            <a:r>
              <a:rPr lang="en-US" altLang="ko-KR" dirty="0"/>
              <a:t>TRIG, OUT(ECHO)</a:t>
            </a:r>
            <a:r>
              <a:rPr lang="ko-KR" altLang="ko-KR" dirty="0"/>
              <a:t>는 </a:t>
            </a:r>
            <a:r>
              <a:rPr lang="en-US" altLang="ko-KR" dirty="0"/>
              <a:t>GPIO 9, 18</a:t>
            </a:r>
            <a:r>
              <a:rPr lang="ko-KR" altLang="ko-KR" dirty="0"/>
              <a:t>에 연결</a:t>
            </a:r>
          </a:p>
          <a:p>
            <a:pPr lvl="1"/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D24C3F-8584-44A3-8AEA-FDFE5D1122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67095" y="3513412"/>
            <a:ext cx="5257809" cy="31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310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Ultrasonic, Led, Buzzer </a:t>
            </a:r>
            <a:r>
              <a:rPr lang="ko-KR" altLang="en-US" dirty="0"/>
              <a:t>제어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setCallback</a:t>
            </a:r>
            <a:r>
              <a:rPr lang="en-US" altLang="ko-KR" dirty="0"/>
              <a:t>()</a:t>
            </a:r>
            <a:r>
              <a:rPr lang="ko-KR" altLang="ko-KR" dirty="0"/>
              <a:t>으로 등록한 사용자 함수가 호출되면 인자로 넘겨받은 거리에 따라 </a:t>
            </a:r>
            <a:r>
              <a:rPr lang="ko-KR" altLang="ko-KR" dirty="0" err="1"/>
              <a:t>버저를</a:t>
            </a:r>
            <a:r>
              <a:rPr lang="ko-KR" altLang="ko-KR" dirty="0"/>
              <a:t> 울리고</a:t>
            </a:r>
            <a:r>
              <a:rPr lang="en-US" altLang="ko-KR" dirty="0"/>
              <a:t>, 1 ~ 4</a:t>
            </a:r>
            <a:r>
              <a:rPr lang="ko-KR" altLang="ko-KR" dirty="0"/>
              <a:t>개의 </a:t>
            </a:r>
            <a:r>
              <a:rPr lang="en-US" altLang="ko-KR" dirty="0"/>
              <a:t>LED</a:t>
            </a:r>
            <a:r>
              <a:rPr lang="ko-KR" altLang="ko-KR" dirty="0"/>
              <a:t>를 켜거나 모두 끄는 동작을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FE8B6-5D33-44EF-A8C6-AE6FD7088BEC}"/>
              </a:ext>
            </a:extLst>
          </p:cNvPr>
          <p:cNvSpPr/>
          <p:nvPr/>
        </p:nvSpPr>
        <p:spPr>
          <a:xfrm>
            <a:off x="1082181" y="3156645"/>
            <a:ext cx="4638758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[Led(2), Led(3), Led(4), Led(17)]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buzzer = Buzzer(27)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usonic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UltraSonic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(9, 18)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onUSonic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buzzer.off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&lt; 10: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buzzer.on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&lt; 30: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[:3]: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B0AB1C-ADBF-45DE-894B-B2911C63161B}"/>
              </a:ext>
            </a:extLst>
          </p:cNvPr>
          <p:cNvSpPr/>
          <p:nvPr/>
        </p:nvSpPr>
        <p:spPr>
          <a:xfrm>
            <a:off x="6095999" y="3156645"/>
            <a:ext cx="4882741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&lt; 50: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[0].on()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[1].on()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dist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&lt; 70: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[0].on()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usonic.setCallback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onUSonic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5407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Ultrasonic, Led, Buzzer </a:t>
            </a:r>
            <a:r>
              <a:rPr lang="ko-KR" altLang="en-US" dirty="0"/>
              <a:t>제어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0700" cy="48704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 err="1"/>
              <a:t>setCallback</a:t>
            </a:r>
            <a:r>
              <a:rPr lang="en-US" altLang="ko-KR" dirty="0"/>
              <a:t>()</a:t>
            </a:r>
            <a:r>
              <a:rPr lang="ko-KR" altLang="ko-KR" dirty="0"/>
              <a:t>으로 등록한 사용자 함수가 호출되면 인자로 넘겨받은 거리에 따라 </a:t>
            </a:r>
            <a:r>
              <a:rPr lang="ko-KR" altLang="ko-KR" dirty="0" err="1"/>
              <a:t>버저를</a:t>
            </a:r>
            <a:r>
              <a:rPr lang="ko-KR" altLang="ko-KR" dirty="0"/>
              <a:t> 울리고</a:t>
            </a:r>
            <a:r>
              <a:rPr lang="en-US" altLang="ko-KR" dirty="0"/>
              <a:t>, 1 ~ 4</a:t>
            </a:r>
            <a:r>
              <a:rPr lang="ko-KR" altLang="ko-KR" dirty="0"/>
              <a:t>개의 </a:t>
            </a:r>
            <a:r>
              <a:rPr lang="en-US" altLang="ko-KR" dirty="0"/>
              <a:t>LED</a:t>
            </a:r>
            <a:r>
              <a:rPr lang="ko-KR" altLang="ko-KR" dirty="0"/>
              <a:t>를 켜거나 모두 끄는 동작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거리</a:t>
            </a:r>
            <a:r>
              <a:rPr lang="en-US" altLang="ko-KR" dirty="0"/>
              <a:t> :</a:t>
            </a:r>
            <a:r>
              <a:rPr lang="ko-KR" altLang="ko-KR" dirty="0"/>
              <a:t> </a:t>
            </a:r>
            <a:r>
              <a:rPr lang="en-US" altLang="ko-KR" dirty="0"/>
              <a:t>10</a:t>
            </a:r>
            <a:r>
              <a:rPr lang="ko-KR" altLang="ko-KR" dirty="0"/>
              <a:t>센티미터 미만일 때 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LED 4</a:t>
            </a:r>
            <a:r>
              <a:rPr lang="ko-KR" altLang="ko-KR" dirty="0"/>
              <a:t>개가 모두 </a:t>
            </a:r>
            <a:r>
              <a:rPr lang="ko-KR" altLang="en-US" dirty="0"/>
              <a:t>점등</a:t>
            </a:r>
            <a:r>
              <a:rPr lang="ko-KR" altLang="ko-KR" dirty="0"/>
              <a:t> </a:t>
            </a:r>
            <a:r>
              <a:rPr lang="ko-KR" altLang="ko-KR" dirty="0" err="1"/>
              <a:t>버저가</a:t>
            </a:r>
            <a:r>
              <a:rPr lang="ko-KR" altLang="ko-KR" dirty="0"/>
              <a:t> </a:t>
            </a:r>
            <a:r>
              <a:rPr lang="en-US" altLang="ko-KR" dirty="0"/>
              <a:t>On</a:t>
            </a:r>
          </a:p>
          <a:p>
            <a:pPr lvl="1">
              <a:lnSpc>
                <a:spcPct val="110000"/>
              </a:lnSpc>
            </a:pPr>
            <a:r>
              <a:rPr lang="ko-KR" altLang="ko-KR" dirty="0"/>
              <a:t>거리</a:t>
            </a:r>
            <a:r>
              <a:rPr lang="en-US" altLang="ko-KR" dirty="0"/>
              <a:t> :</a:t>
            </a:r>
            <a:r>
              <a:rPr lang="ko-KR" altLang="ko-KR" dirty="0"/>
              <a:t> </a:t>
            </a:r>
            <a:r>
              <a:rPr lang="en-US" altLang="ko-KR" dirty="0"/>
              <a:t>30</a:t>
            </a:r>
            <a:r>
              <a:rPr lang="ko-KR" altLang="ko-KR" dirty="0"/>
              <a:t>센티미터 미만일 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LED1 ~ LED3</a:t>
            </a:r>
            <a:r>
              <a:rPr lang="ko-KR" altLang="ko-KR" dirty="0"/>
              <a:t>이 </a:t>
            </a:r>
            <a:r>
              <a:rPr lang="ko-KR" altLang="en-US" dirty="0"/>
              <a:t>점등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거리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ko-KR" dirty="0"/>
              <a:t>센티미터 미만일 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LED1, LED2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점등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거리 </a:t>
            </a:r>
            <a:r>
              <a:rPr lang="en-US" altLang="ko-KR" dirty="0"/>
              <a:t>: 70</a:t>
            </a:r>
            <a:r>
              <a:rPr lang="ko-KR" altLang="ko-KR" dirty="0"/>
              <a:t>센티미터 미만</a:t>
            </a:r>
            <a:r>
              <a:rPr lang="ko-KR" altLang="en-US" dirty="0"/>
              <a:t>이 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LED1</a:t>
            </a:r>
            <a:r>
              <a:rPr lang="ko-KR" altLang="ko-KR" dirty="0"/>
              <a:t>만 </a:t>
            </a:r>
            <a:r>
              <a:rPr lang="ko-KR" altLang="en-US" dirty="0"/>
              <a:t>점등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거리 </a:t>
            </a:r>
            <a:r>
              <a:rPr lang="en-US" altLang="ko-KR" dirty="0"/>
              <a:t>: 70</a:t>
            </a:r>
            <a:r>
              <a:rPr lang="ko-KR" altLang="ko-KR" dirty="0"/>
              <a:t>센티미터 이상일 때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LED </a:t>
            </a:r>
            <a:r>
              <a:rPr lang="ko-KR" altLang="en-US" dirty="0"/>
              <a:t>모드 소등</a:t>
            </a:r>
            <a:endParaRPr lang="ko-KR" altLang="ko-KR" dirty="0"/>
          </a:p>
          <a:p>
            <a:pPr lvl="1">
              <a:lnSpc>
                <a:spcPct val="110000"/>
              </a:lnSpc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283173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EB10016-74C9-4705-B08E-D2405293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589"/>
            <a:ext cx="10515600" cy="295051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/>
              <a:t>ADC</a:t>
            </a:r>
            <a:r>
              <a:rPr lang="ko-KR" altLang="en-US"/>
              <a:t> 입력 장치 제어</a:t>
            </a:r>
            <a:br>
              <a:rPr lang="en-US" altLang="ko-KR"/>
            </a:br>
            <a:r>
              <a:rPr lang="en-US" altLang="ko-KR"/>
              <a:t>MCP3208/ Potentiometer/ Cds/ Thermistor</a:t>
            </a:r>
            <a:br>
              <a:rPr lang="en-US" altLang="ko-KR"/>
            </a:br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159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ADC </a:t>
            </a:r>
            <a:r>
              <a:rPr lang="ko-KR" altLang="en-US" dirty="0"/>
              <a:t>장치 제어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D6F2F8A9-FB39-4B60-BF82-2A86F8565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6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ADC</a:t>
            </a:r>
            <a:r>
              <a:rPr lang="ko-KR" altLang="ko-KR" dirty="0"/>
              <a:t>가 내장되지 않은 프로세서에 마이크나 </a:t>
            </a:r>
            <a:r>
              <a:rPr lang="en-US" altLang="ko-KR" dirty="0" err="1"/>
              <a:t>Cds</a:t>
            </a:r>
            <a:r>
              <a:rPr lang="en-US" altLang="ko-KR" dirty="0"/>
              <a:t>, </a:t>
            </a:r>
            <a:r>
              <a:rPr lang="ko-KR" altLang="ko-KR" dirty="0" err="1"/>
              <a:t>포텐셔미터와</a:t>
            </a:r>
            <a:r>
              <a:rPr lang="ko-KR" altLang="ko-KR" dirty="0"/>
              <a:t> </a:t>
            </a:r>
            <a:br>
              <a:rPr lang="en-US" altLang="ko-KR" dirty="0"/>
            </a:br>
            <a:r>
              <a:rPr lang="ko-KR" altLang="ko-KR" dirty="0"/>
              <a:t>같은 아날로그 센서를 연결할 때는 외부에</a:t>
            </a:r>
            <a:r>
              <a:rPr lang="en-US" altLang="ko-KR" dirty="0"/>
              <a:t> ADC </a:t>
            </a:r>
            <a:r>
              <a:rPr lang="ko-KR" altLang="ko-KR" dirty="0"/>
              <a:t>칩</a:t>
            </a:r>
            <a:r>
              <a:rPr lang="ko-KR" altLang="en-US" dirty="0"/>
              <a:t>이</a:t>
            </a:r>
            <a:r>
              <a:rPr lang="ko-KR" altLang="ko-KR" dirty="0"/>
              <a:t> 필요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en-US" altLang="ko-KR" dirty="0"/>
              <a:t>ADC </a:t>
            </a:r>
            <a:r>
              <a:rPr lang="ko-KR" altLang="ko-KR" dirty="0"/>
              <a:t>칩</a:t>
            </a:r>
            <a:r>
              <a:rPr lang="ko-KR" altLang="en-US" dirty="0"/>
              <a:t>은 </a:t>
            </a:r>
            <a:r>
              <a:rPr lang="en-US" altLang="ko-KR" dirty="0"/>
              <a:t>I2C</a:t>
            </a:r>
            <a:r>
              <a:rPr lang="ko-KR" altLang="ko-KR" dirty="0"/>
              <a:t>나</a:t>
            </a:r>
            <a:r>
              <a:rPr lang="en-US" altLang="ko-KR" dirty="0"/>
              <a:t> SPI</a:t>
            </a:r>
            <a:r>
              <a:rPr lang="ko-KR" altLang="ko-KR" dirty="0"/>
              <a:t>와 같은 버스 인터페이스를 통해 프로세서와 통신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ko-KR" altLang="ko-KR" dirty="0"/>
          </a:p>
          <a:p>
            <a:r>
              <a:rPr lang="en-US" altLang="ko-KR" dirty="0"/>
              <a:t>HBE-IoT Smart Server+ </a:t>
            </a:r>
            <a:r>
              <a:rPr lang="ko-KR" altLang="en-US" dirty="0"/>
              <a:t>는 </a:t>
            </a:r>
            <a:r>
              <a:rPr lang="ko-KR" altLang="ko-KR" dirty="0" err="1"/>
              <a:t>라즈베리</a:t>
            </a:r>
            <a:r>
              <a:rPr lang="ko-KR" altLang="ko-KR" dirty="0"/>
              <a:t> 파이에는 </a:t>
            </a:r>
            <a:r>
              <a:rPr lang="en-US" altLang="ko-KR" dirty="0"/>
              <a:t>ADC</a:t>
            </a:r>
            <a:r>
              <a:rPr lang="ko-KR" altLang="ko-KR" dirty="0"/>
              <a:t>가 </a:t>
            </a:r>
            <a:r>
              <a:rPr lang="ko-KR" altLang="en-US" dirty="0"/>
              <a:t>없기 </a:t>
            </a:r>
            <a:br>
              <a:rPr lang="en-US" altLang="ko-KR" dirty="0"/>
            </a:br>
            <a:r>
              <a:rPr lang="ko-KR" altLang="en-US" dirty="0"/>
              <a:t>때문에 </a:t>
            </a:r>
            <a:r>
              <a:rPr lang="ko-KR" altLang="ko-KR" dirty="0"/>
              <a:t>이에 확장보드에 </a:t>
            </a:r>
            <a:r>
              <a:rPr lang="en-US" altLang="ko-KR" dirty="0"/>
              <a:t>SPI </a:t>
            </a:r>
            <a:r>
              <a:rPr lang="ko-KR" altLang="ko-KR" dirty="0"/>
              <a:t>인터페이스로 연결하는 </a:t>
            </a:r>
            <a:r>
              <a:rPr lang="en-US" altLang="ko-KR" dirty="0"/>
              <a:t>8</a:t>
            </a:r>
            <a:r>
              <a:rPr lang="ko-KR" altLang="ko-KR" dirty="0"/>
              <a:t>채널 </a:t>
            </a:r>
            <a:r>
              <a:rPr lang="en-US" altLang="ko-KR" dirty="0"/>
              <a:t>12bit </a:t>
            </a:r>
            <a:r>
              <a:rPr lang="ko-KR" altLang="ko-KR" dirty="0"/>
              <a:t>고성능 </a:t>
            </a:r>
            <a:r>
              <a:rPr lang="en-US" altLang="ko-KR" dirty="0"/>
              <a:t>ADC </a:t>
            </a:r>
            <a:r>
              <a:rPr lang="ko-KR" altLang="ko-KR" dirty="0"/>
              <a:t>칩</a:t>
            </a:r>
            <a:r>
              <a:rPr lang="en-US" altLang="ko-KR" dirty="0"/>
              <a:t>(MCP3208)</a:t>
            </a:r>
            <a:r>
              <a:rPr lang="ko-KR" altLang="ko-KR" dirty="0"/>
              <a:t>을 추가해 아날로그 센서 데이터 수집을 </a:t>
            </a:r>
            <a:r>
              <a:rPr lang="ko-KR" altLang="en-US" dirty="0"/>
              <a:t>지원함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10673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4996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8-Channel 12-Bit A/D Converters</a:t>
            </a:r>
            <a:r>
              <a:rPr lang="ko-KR" altLang="ko-KR" dirty="0"/>
              <a:t>로 아날로그 센서의 출력 값을</a:t>
            </a:r>
            <a:r>
              <a:rPr lang="en-US" altLang="ko-KR" dirty="0"/>
              <a:t> 12</a:t>
            </a:r>
            <a:r>
              <a:rPr lang="ko-KR" altLang="ko-KR" dirty="0"/>
              <a:t>비트의 디지털 값으로 변환하는</a:t>
            </a:r>
            <a:r>
              <a:rPr lang="en-US" altLang="ko-KR" dirty="0"/>
              <a:t> ADC </a:t>
            </a:r>
            <a:r>
              <a:rPr lang="ko-KR" altLang="ko-KR" dirty="0"/>
              <a:t>칩</a:t>
            </a:r>
            <a:endParaRPr lang="en-US" altLang="ko-KR" dirty="0"/>
          </a:p>
          <a:p>
            <a:r>
              <a:rPr lang="ko-KR" altLang="ko-KR" dirty="0"/>
              <a:t>센서 출력 값의 범위가 </a:t>
            </a:r>
            <a:r>
              <a:rPr lang="en-US" altLang="ko-KR" dirty="0"/>
              <a:t>0V ~ 5V </a:t>
            </a:r>
            <a:r>
              <a:rPr lang="ko-KR" altLang="ko-KR" dirty="0"/>
              <a:t>라면 이를 </a:t>
            </a:r>
            <a:r>
              <a:rPr lang="en-US" altLang="ko-KR" dirty="0"/>
              <a:t>0 ~ 4095 (12bit)</a:t>
            </a:r>
            <a:r>
              <a:rPr lang="ko-KR" altLang="ko-KR" dirty="0"/>
              <a:t>의 </a:t>
            </a:r>
            <a:br>
              <a:rPr lang="en-US" altLang="ko-KR" dirty="0"/>
            </a:br>
            <a:r>
              <a:rPr lang="ko-KR" altLang="ko-KR" dirty="0"/>
              <a:t>디지털 값으로 </a:t>
            </a:r>
            <a:r>
              <a:rPr lang="ko-KR" altLang="en-US" dirty="0"/>
              <a:t>변환 함</a:t>
            </a:r>
            <a:endParaRPr lang="en-US" altLang="ko-KR" dirty="0"/>
          </a:p>
          <a:p>
            <a:r>
              <a:rPr lang="en-US" altLang="ko-KR" dirty="0"/>
              <a:t>MCP3208</a:t>
            </a:r>
            <a:r>
              <a:rPr lang="ko-KR" altLang="ko-KR" dirty="0"/>
              <a:t>는 </a:t>
            </a:r>
            <a:r>
              <a:rPr lang="en-US" altLang="ko-KR" dirty="0"/>
              <a:t>SPI</a:t>
            </a:r>
            <a:r>
              <a:rPr lang="ko-KR" altLang="ko-KR" dirty="0"/>
              <a:t>를 통해 </a:t>
            </a:r>
            <a:r>
              <a:rPr lang="ko-KR" altLang="ko-KR" dirty="0" err="1"/>
              <a:t>라즈베리</a:t>
            </a:r>
            <a:r>
              <a:rPr lang="ko-KR" altLang="ko-KR" dirty="0"/>
              <a:t> 파이에 연결</a:t>
            </a:r>
            <a:endParaRPr lang="en-US" altLang="ko-KR" dirty="0"/>
          </a:p>
          <a:p>
            <a:r>
              <a:rPr lang="en-US" altLang="ko-KR" dirty="0"/>
              <a:t>MCP3208</a:t>
            </a:r>
            <a:r>
              <a:rPr lang="ko-KR" altLang="ko-KR" dirty="0"/>
              <a:t>에 연결된 아날로그 센서로부터 데이터를 읽으려면 </a:t>
            </a:r>
            <a:br>
              <a:rPr lang="en-US" altLang="ko-KR" dirty="0"/>
            </a:br>
            <a:r>
              <a:rPr lang="en-US" altLang="ko-KR" dirty="0"/>
              <a:t>SPI </a:t>
            </a:r>
            <a:r>
              <a:rPr lang="ko-KR" altLang="ko-KR" dirty="0"/>
              <a:t>제어 프로그램을 구현</a:t>
            </a:r>
            <a:r>
              <a:rPr lang="ko-KR" altLang="en-US" dirty="0"/>
              <a:t>해야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6030436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회로 구성</a:t>
            </a: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84F9F26F-608B-48C4-9EF7-A88A80F32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 err="1"/>
              <a:t>라즈베리</a:t>
            </a:r>
            <a:r>
              <a:rPr lang="ko-KR" altLang="ko-KR" dirty="0"/>
              <a:t> 파이의 </a:t>
            </a:r>
            <a:r>
              <a:rPr lang="en-US" altLang="ko-KR" dirty="0"/>
              <a:t>SPI </a:t>
            </a:r>
            <a:r>
              <a:rPr lang="ko-KR" altLang="ko-KR" dirty="0"/>
              <a:t>인터페이스에 </a:t>
            </a:r>
            <a:r>
              <a:rPr lang="en-US" altLang="ko-KR" dirty="0"/>
              <a:t>MCP3208 ADC </a:t>
            </a:r>
            <a:r>
              <a:rPr lang="ko-KR" altLang="ko-KR" dirty="0"/>
              <a:t>칩</a:t>
            </a:r>
            <a:r>
              <a:rPr lang="en-US" altLang="ko-KR" dirty="0"/>
              <a:t>(U3)</a:t>
            </a:r>
            <a:r>
              <a:rPr lang="ko-KR" altLang="ko-KR" dirty="0"/>
              <a:t>의 </a:t>
            </a:r>
            <a:r>
              <a:rPr lang="en-US" altLang="ko-KR" dirty="0"/>
              <a:t>SCLK(13), DIN(13), DOUT(12) </a:t>
            </a:r>
            <a:r>
              <a:rPr lang="ko-KR" altLang="ko-KR" dirty="0"/>
              <a:t>및 </a:t>
            </a:r>
            <a:r>
              <a:rPr lang="en-US" altLang="ko-KR" dirty="0"/>
              <a:t>CS/(10)</a:t>
            </a:r>
            <a:r>
              <a:rPr lang="ko-KR" altLang="ko-KR" dirty="0"/>
              <a:t>를 연결</a:t>
            </a:r>
            <a:endParaRPr lang="en-US" altLang="ko-KR" dirty="0"/>
          </a:p>
          <a:p>
            <a:r>
              <a:rPr lang="en-US" altLang="ko-KR" dirty="0"/>
              <a:t>SPI </a:t>
            </a:r>
            <a:r>
              <a:rPr lang="ko-KR" altLang="ko-KR" dirty="0"/>
              <a:t>인터페이스는 </a:t>
            </a:r>
            <a:r>
              <a:rPr lang="en-US" altLang="ko-KR" dirty="0"/>
              <a:t>GPIO 11(SPI_SCLK), 10(SPI_MOSI), 9(SPI_MISO), 8(CS)</a:t>
            </a:r>
            <a:r>
              <a:rPr lang="ko-KR" altLang="ko-KR" dirty="0"/>
              <a:t>과 핀을 공유하므로 </a:t>
            </a:r>
            <a:r>
              <a:rPr lang="en-US" altLang="ko-KR" dirty="0"/>
              <a:t>ADC </a:t>
            </a:r>
            <a:r>
              <a:rPr lang="ko-KR" altLang="ko-KR" dirty="0"/>
              <a:t>기능을 사용할 </a:t>
            </a:r>
            <a:br>
              <a:rPr lang="en-US" altLang="ko-KR" dirty="0"/>
            </a:br>
            <a:r>
              <a:rPr lang="ko-KR" altLang="ko-KR" dirty="0"/>
              <a:t>때는 해당 핀을 </a:t>
            </a:r>
            <a:r>
              <a:rPr lang="en-US" altLang="ko-KR" dirty="0"/>
              <a:t>GPIO</a:t>
            </a:r>
            <a:r>
              <a:rPr lang="ko-KR" altLang="ko-KR" dirty="0"/>
              <a:t>로 사용할 수 없</a:t>
            </a:r>
            <a:r>
              <a:rPr lang="ko-KR" altLang="en-US" dirty="0"/>
              <a:t>음</a:t>
            </a:r>
            <a:endParaRPr lang="en-US" altLang="ko-KR" dirty="0"/>
          </a:p>
          <a:p>
            <a:r>
              <a:rPr lang="en-US" altLang="ko-KR" dirty="0"/>
              <a:t>ADC </a:t>
            </a:r>
            <a:r>
              <a:rPr lang="ko-KR" altLang="ko-KR" dirty="0"/>
              <a:t>칩의 구동 전원</a:t>
            </a:r>
            <a:r>
              <a:rPr lang="en-US" altLang="ko-KR" dirty="0"/>
              <a:t>(VDD)</a:t>
            </a:r>
            <a:r>
              <a:rPr lang="ko-KR" altLang="ko-KR" dirty="0"/>
              <a:t>과 참조 전원</a:t>
            </a:r>
            <a:r>
              <a:rPr lang="en-US" altLang="ko-KR" dirty="0"/>
              <a:t>(VREF)</a:t>
            </a:r>
            <a:r>
              <a:rPr lang="ko-KR" altLang="ko-KR" dirty="0"/>
              <a:t>은 모두 </a:t>
            </a:r>
            <a:r>
              <a:rPr lang="en-US" altLang="ko-KR" dirty="0"/>
              <a:t>5V</a:t>
            </a:r>
            <a:r>
              <a:rPr lang="ko-KR" altLang="ko-KR" dirty="0"/>
              <a:t>에 </a:t>
            </a:r>
            <a:br>
              <a:rPr lang="en-US" altLang="ko-KR" dirty="0"/>
            </a:br>
            <a:r>
              <a:rPr lang="ko-KR" altLang="ko-KR" dirty="0"/>
              <a:t>맞춰져 </a:t>
            </a:r>
            <a:r>
              <a:rPr lang="ko-KR" altLang="en-US" dirty="0"/>
              <a:t>있음</a:t>
            </a:r>
            <a:endParaRPr lang="en-US" altLang="ko-KR" dirty="0"/>
          </a:p>
          <a:p>
            <a:r>
              <a:rPr lang="ko-KR" altLang="ko-KR" dirty="0"/>
              <a:t>아날로그 센서는 채널 </a:t>
            </a:r>
            <a:r>
              <a:rPr lang="en-US" altLang="ko-KR" dirty="0"/>
              <a:t>CH0 ~ C7</a:t>
            </a:r>
            <a:r>
              <a:rPr lang="ko-KR" altLang="ko-KR" dirty="0"/>
              <a:t>에 대응하는 </a:t>
            </a:r>
            <a:r>
              <a:rPr lang="en-US" altLang="ko-KR" dirty="0"/>
              <a:t>A0 ~ A7</a:t>
            </a:r>
            <a:r>
              <a:rPr lang="ko-KR" altLang="ko-KR" dirty="0"/>
              <a:t>에 </a:t>
            </a:r>
            <a:r>
              <a:rPr lang="ko-KR" altLang="en-US" dirty="0"/>
              <a:t>함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0536350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회로 구성</a:t>
            </a:r>
          </a:p>
        </p:txBody>
      </p:sp>
      <p:pic>
        <p:nvPicPr>
          <p:cNvPr id="5" name="내용 개체 틀 4" descr="C:\Users\Administrator\AppData\Local\Temp\SNAGHTMLb6f567.PNG">
            <a:extLst>
              <a:ext uri="{FF2B5EF4-FFF2-40B4-BE49-F238E27FC236}">
                <a16:creationId xmlns:a16="http://schemas.microsoft.com/office/drawing/2014/main" id="{B06B1480-518B-4D43-B11C-94D42FAFEF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09" y="1845356"/>
            <a:ext cx="7208382" cy="4830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8724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방법</a:t>
            </a: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84F9F26F-608B-48C4-9EF7-A88A80F32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2300" cy="48704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ko-KR" dirty="0"/>
              <a:t>아날로그 센서를 </a:t>
            </a:r>
            <a:r>
              <a:rPr lang="en-US" altLang="ko-KR" dirty="0"/>
              <a:t>ADC </a:t>
            </a:r>
            <a:r>
              <a:rPr lang="ko-KR" altLang="ko-KR" dirty="0"/>
              <a:t>채널에 연결하면 </a:t>
            </a:r>
            <a:r>
              <a:rPr lang="en-US" altLang="ko-KR" dirty="0"/>
              <a:t>ADC</a:t>
            </a:r>
            <a:r>
              <a:rPr lang="ko-KR" altLang="ko-KR" dirty="0"/>
              <a:t>는 지속해서 측정값을 디지털로 변환해 채널 버퍼에 저장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프로세서는 </a:t>
            </a:r>
            <a:r>
              <a:rPr lang="en-US" altLang="ko-KR" dirty="0"/>
              <a:t>SPI </a:t>
            </a:r>
            <a:r>
              <a:rPr lang="ko-KR" altLang="ko-KR" dirty="0"/>
              <a:t>컨트롤러를 통해 채널 버퍼에 저장된 값을 읽어오는데</a:t>
            </a:r>
            <a:r>
              <a:rPr lang="en-US" altLang="ko-KR" dirty="0"/>
              <a:t>, SPI </a:t>
            </a:r>
            <a:r>
              <a:rPr lang="ko-KR" altLang="ko-KR" dirty="0"/>
              <a:t>클럭을 설정한 후</a:t>
            </a:r>
            <a:r>
              <a:rPr lang="en-US" altLang="ko-KR" dirty="0"/>
              <a:t> SPI </a:t>
            </a:r>
            <a:r>
              <a:rPr lang="ko-KR" altLang="ko-KR" dirty="0"/>
              <a:t>쓰기 버퍼에 채널 정보를 넣음과 동시에 </a:t>
            </a:r>
            <a:r>
              <a:rPr lang="en-US" altLang="ko-KR" dirty="0"/>
              <a:t>SPI </a:t>
            </a:r>
            <a:br>
              <a:rPr lang="en-US" altLang="ko-KR" dirty="0"/>
            </a:br>
            <a:r>
              <a:rPr lang="ko-KR" altLang="ko-KR" dirty="0"/>
              <a:t>읽기 버퍼에는</a:t>
            </a:r>
            <a:r>
              <a:rPr lang="en-US" altLang="ko-KR" dirty="0"/>
              <a:t> ADC </a:t>
            </a:r>
            <a:r>
              <a:rPr lang="ko-KR" altLang="ko-KR" dirty="0"/>
              <a:t>버퍼 값이 옮겨</a:t>
            </a:r>
            <a:r>
              <a:rPr lang="en-US" altLang="ko-KR" dirty="0"/>
              <a:t> </a:t>
            </a:r>
            <a:r>
              <a:rPr lang="ko-KR" altLang="en-US" dirty="0"/>
              <a:t>짐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ADC</a:t>
            </a:r>
            <a:r>
              <a:rPr lang="ko-KR" altLang="ko-KR" dirty="0"/>
              <a:t>에 전달하는 채널 정보</a:t>
            </a:r>
            <a:r>
              <a:rPr lang="en-US" altLang="ko-KR" dirty="0"/>
              <a:t>(5bit)</a:t>
            </a:r>
          </a:p>
          <a:p>
            <a:pPr lvl="1">
              <a:lnSpc>
                <a:spcPct val="110000"/>
              </a:lnSpc>
            </a:pPr>
            <a:r>
              <a:rPr lang="ko-KR" altLang="ko-KR" dirty="0"/>
              <a:t>시작 비트 </a:t>
            </a:r>
            <a:r>
              <a:rPr lang="en-US" altLang="ko-KR" dirty="0"/>
              <a:t>1bit, </a:t>
            </a:r>
            <a:r>
              <a:rPr lang="ko-KR" altLang="ko-KR" dirty="0"/>
              <a:t>채널 타입 </a:t>
            </a:r>
            <a:r>
              <a:rPr lang="en-US" altLang="ko-KR" dirty="0"/>
              <a:t>1bit, </a:t>
            </a:r>
            <a:r>
              <a:rPr lang="ko-KR" altLang="ko-KR" dirty="0"/>
              <a:t>채널 번호 </a:t>
            </a:r>
            <a:r>
              <a:rPr lang="en-US" altLang="ko-KR" dirty="0"/>
              <a:t>3bit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ADC </a:t>
            </a:r>
            <a:r>
              <a:rPr lang="ko-KR" altLang="ko-KR" dirty="0"/>
              <a:t>버퍼에서 </a:t>
            </a:r>
            <a:r>
              <a:rPr lang="en-US" altLang="ko-KR" dirty="0"/>
              <a:t>SPI </a:t>
            </a:r>
            <a:r>
              <a:rPr lang="ko-KR" altLang="ko-KR" dirty="0"/>
              <a:t>읽기 버퍼로 옮겨지는 데이터는 </a:t>
            </a:r>
            <a:r>
              <a:rPr lang="en-US" altLang="ko-KR" dirty="0"/>
              <a:t>3</a:t>
            </a:r>
            <a:r>
              <a:rPr lang="ko-KR" altLang="ko-KR" dirty="0"/>
              <a:t>바이트</a:t>
            </a:r>
            <a:r>
              <a:rPr lang="en-US" altLang="ko-KR" dirty="0"/>
              <a:t>(24bit)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SPI </a:t>
            </a:r>
            <a:r>
              <a:rPr lang="ko-KR" altLang="ko-KR" dirty="0"/>
              <a:t>통신은 원격 시프트 연산이기 때문에 </a:t>
            </a:r>
            <a:r>
              <a:rPr lang="en-US" altLang="ko-KR" dirty="0"/>
              <a:t>SPI </a:t>
            </a:r>
            <a:r>
              <a:rPr lang="ko-KR" altLang="ko-KR" dirty="0"/>
              <a:t>쓰기 버퍼에 쓴 만큼 읽기 </a:t>
            </a:r>
            <a:br>
              <a:rPr lang="en-US" altLang="ko-KR" dirty="0"/>
            </a:br>
            <a:r>
              <a:rPr lang="ko-KR" altLang="ko-KR" dirty="0"/>
              <a:t>버퍼가 </a:t>
            </a:r>
            <a:r>
              <a:rPr lang="ko-KR" altLang="en-US" dirty="0"/>
              <a:t>채워 짐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채널 정보를 </a:t>
            </a:r>
            <a:r>
              <a:rPr lang="en-US" altLang="ko-KR" dirty="0"/>
              <a:t>3</a:t>
            </a:r>
            <a:r>
              <a:rPr lang="ko-KR" altLang="ko-KR" dirty="0"/>
              <a:t>바이트로 확장해 전달해야 정상적인</a:t>
            </a:r>
            <a:r>
              <a:rPr lang="en-US" altLang="ko-KR" dirty="0"/>
              <a:t> 3</a:t>
            </a:r>
            <a:r>
              <a:rPr lang="ko-KR" altLang="ko-KR" dirty="0"/>
              <a:t>바이트 채널 값을 </a:t>
            </a:r>
            <a:br>
              <a:rPr lang="en-US" altLang="ko-KR" dirty="0"/>
            </a:br>
            <a:r>
              <a:rPr lang="ko-KR" altLang="ko-KR" dirty="0"/>
              <a:t>읽을 수 </a:t>
            </a:r>
            <a:r>
              <a:rPr lang="ko-KR" altLang="en-US" dirty="0"/>
              <a:t>있음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86740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F0998-21F0-4327-AE57-FC8B8C3D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 </a:t>
            </a:r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6D910-2BDA-45BC-AA9F-F32DEC718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1500" cy="4351338"/>
          </a:xfrm>
        </p:spPr>
        <p:txBody>
          <a:bodyPr>
            <a:normAutofit/>
          </a:bodyPr>
          <a:lstStyle/>
          <a:p>
            <a:r>
              <a:rPr lang="ko-KR" altLang="ko-KR" dirty="0" err="1"/>
              <a:t>서보</a:t>
            </a:r>
            <a:r>
              <a:rPr lang="ko-KR" altLang="ko-KR" dirty="0"/>
              <a:t> 모터</a:t>
            </a:r>
            <a:endParaRPr lang="en-US" altLang="ko-KR" dirty="0"/>
          </a:p>
          <a:p>
            <a:pPr lvl="1"/>
            <a:r>
              <a:rPr lang="en-US" altLang="ko-KR" dirty="0"/>
              <a:t>PWM </a:t>
            </a:r>
            <a:r>
              <a:rPr lang="ko-KR" altLang="ko-KR" dirty="0"/>
              <a:t>핀을 통해 </a:t>
            </a:r>
            <a:r>
              <a:rPr lang="en-US" altLang="ko-KR" dirty="0"/>
              <a:t>50Hz </a:t>
            </a:r>
            <a:r>
              <a:rPr lang="ko-KR" altLang="ko-KR" dirty="0"/>
              <a:t>주파수</a:t>
            </a:r>
            <a:r>
              <a:rPr lang="en-US" altLang="ko-KR" dirty="0"/>
              <a:t> (20ms)</a:t>
            </a:r>
            <a:r>
              <a:rPr lang="ko-KR" altLang="ko-KR" dirty="0"/>
              <a:t>에서 </a:t>
            </a:r>
            <a:r>
              <a:rPr lang="en-US" altLang="ko-KR" dirty="0"/>
              <a:t>HIGH </a:t>
            </a:r>
            <a:r>
              <a:rPr lang="ko-KR" altLang="ko-KR" dirty="0"/>
              <a:t>구간의 길이</a:t>
            </a:r>
            <a:br>
              <a:rPr lang="en-US" altLang="ko-KR" dirty="0"/>
            </a:br>
            <a:r>
              <a:rPr lang="en-US" altLang="ko-KR" dirty="0"/>
              <a:t>(1ms ~ 2ms)</a:t>
            </a:r>
            <a:r>
              <a:rPr lang="ko-KR" altLang="ko-KR" dirty="0"/>
              <a:t>에 따라 각도가 </a:t>
            </a:r>
            <a:r>
              <a:rPr lang="ko-KR" altLang="en-US" dirty="0"/>
              <a:t>달라 짐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F67991-A7AD-4230-9073-0AB336A666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51432" y="3294063"/>
            <a:ext cx="6120936" cy="31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270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ko-KR" dirty="0"/>
              <a:t>전송 포맷</a:t>
            </a:r>
            <a:endParaRPr lang="ko-KR" altLang="en-US" dirty="0"/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84F9F26F-608B-48C4-9EF7-A88A80F32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채널 정보를 포함한 </a:t>
            </a:r>
            <a:r>
              <a:rPr lang="en-US" altLang="ko-KR" dirty="0"/>
              <a:t>0</a:t>
            </a:r>
            <a:r>
              <a:rPr lang="ko-KR" altLang="ko-KR" dirty="0"/>
              <a:t>으로 초기화된 </a:t>
            </a:r>
            <a:r>
              <a:rPr lang="en-US" altLang="ko-KR" dirty="0"/>
              <a:t>3</a:t>
            </a:r>
            <a:r>
              <a:rPr lang="ko-KR" altLang="ko-KR" dirty="0"/>
              <a:t>바이트</a:t>
            </a:r>
            <a:r>
              <a:rPr lang="ko-KR" altLang="en-US" dirty="0"/>
              <a:t>의</a:t>
            </a:r>
            <a:r>
              <a:rPr lang="ko-KR" altLang="ko-KR" dirty="0"/>
              <a:t> </a:t>
            </a:r>
            <a:r>
              <a:rPr lang="en-US" altLang="ko-KR" dirty="0"/>
              <a:t>SPI </a:t>
            </a:r>
            <a:r>
              <a:rPr lang="ko-KR" altLang="ko-KR" dirty="0"/>
              <a:t>쓰기 버퍼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사용 하며 </a:t>
            </a:r>
            <a:r>
              <a:rPr lang="ko-KR" altLang="ko-KR" dirty="0"/>
              <a:t>이후 첫 번째 바이트 중</a:t>
            </a:r>
            <a:r>
              <a:rPr lang="en-US" altLang="ko-KR" dirty="0"/>
              <a:t> [2]</a:t>
            </a:r>
            <a:r>
              <a:rPr lang="ko-KR" altLang="ko-KR" dirty="0"/>
              <a:t>에는 시작 비트인</a:t>
            </a:r>
            <a:r>
              <a:rPr lang="en-US" altLang="ko-KR" dirty="0"/>
              <a:t> 1</a:t>
            </a:r>
            <a:r>
              <a:rPr lang="ko-KR" altLang="ko-KR" dirty="0"/>
              <a:t>을 </a:t>
            </a:r>
            <a:r>
              <a:rPr lang="ko-KR" altLang="en-US" dirty="0"/>
              <a:t>입력</a:t>
            </a:r>
            <a:endParaRPr lang="en-US" altLang="ko-KR" dirty="0"/>
          </a:p>
          <a:p>
            <a:r>
              <a:rPr lang="en-US" altLang="ko-KR" dirty="0"/>
              <a:t>[1]</a:t>
            </a:r>
            <a:r>
              <a:rPr lang="ko-KR" altLang="ko-KR" dirty="0"/>
              <a:t>에는 채널 타입을 </a:t>
            </a:r>
            <a:r>
              <a:rPr lang="ko-KR" altLang="en-US" dirty="0"/>
              <a:t>입력</a:t>
            </a:r>
            <a:endParaRPr lang="en-US" altLang="ko-KR" dirty="0"/>
          </a:p>
          <a:p>
            <a:r>
              <a:rPr lang="ko-KR" altLang="ko-KR" dirty="0"/>
              <a:t>채널 타입은 대부분 하나의 채널로 하나의 아날로그 센서를 </a:t>
            </a:r>
            <a:br>
              <a:rPr lang="en-US" altLang="ko-KR" dirty="0"/>
            </a:br>
            <a:r>
              <a:rPr lang="ko-KR" altLang="ko-KR" dirty="0"/>
              <a:t>수집하는 단일 종단을 사용하므로 </a:t>
            </a:r>
            <a:r>
              <a:rPr lang="en-US" altLang="ko-KR" dirty="0"/>
              <a:t>1</a:t>
            </a:r>
            <a:r>
              <a:rPr lang="ko-KR" altLang="en-US" dirty="0"/>
              <a:t>입력</a:t>
            </a:r>
            <a:endParaRPr lang="en-US" altLang="ko-KR" dirty="0"/>
          </a:p>
          <a:p>
            <a:r>
              <a:rPr lang="en-US" altLang="ko-KR" dirty="0"/>
              <a:t>3bit(D2D1D0)</a:t>
            </a:r>
            <a:r>
              <a:rPr lang="ko-KR" altLang="ko-KR" dirty="0"/>
              <a:t>중 최상위 </a:t>
            </a:r>
            <a:r>
              <a:rPr lang="en-US" altLang="ko-KR" dirty="0"/>
              <a:t>D2</a:t>
            </a:r>
            <a:r>
              <a:rPr lang="ko-KR" altLang="ko-KR" dirty="0"/>
              <a:t>는 </a:t>
            </a:r>
            <a:r>
              <a:rPr lang="en-US" altLang="ko-KR" dirty="0"/>
              <a:t>[0]</a:t>
            </a:r>
            <a:r>
              <a:rPr lang="ko-KR" altLang="ko-KR" dirty="0"/>
              <a:t>에 채널 번호 </a:t>
            </a:r>
            <a:r>
              <a:rPr lang="ko-KR" altLang="en-US" dirty="0"/>
              <a:t>입력</a:t>
            </a:r>
            <a:endParaRPr lang="en-US" altLang="ko-KR" dirty="0"/>
          </a:p>
          <a:p>
            <a:r>
              <a:rPr lang="ko-KR" altLang="ko-KR" dirty="0"/>
              <a:t>나머지 </a:t>
            </a:r>
            <a:r>
              <a:rPr lang="en-US" altLang="ko-KR" dirty="0"/>
              <a:t>2bit</a:t>
            </a:r>
            <a:r>
              <a:rPr lang="ko-KR" altLang="ko-KR" dirty="0"/>
              <a:t>는 두 번째 바이트의 </a:t>
            </a:r>
            <a:r>
              <a:rPr lang="en-US" altLang="ko-KR" dirty="0"/>
              <a:t>[7:6]</a:t>
            </a:r>
            <a:r>
              <a:rPr lang="ko-KR" altLang="ko-KR" dirty="0"/>
              <a:t>에 </a:t>
            </a:r>
            <a:r>
              <a:rPr lang="en-US" altLang="ko-KR" dirty="0"/>
              <a:t>D1D0 </a:t>
            </a:r>
            <a:r>
              <a:rPr lang="ko-KR" altLang="ko-KR" dirty="0"/>
              <a:t>형식으로 </a:t>
            </a:r>
            <a:r>
              <a:rPr lang="ko-KR" altLang="en-US" dirty="0"/>
              <a:t>입력</a:t>
            </a:r>
            <a:endParaRPr lang="en-US" altLang="ko-KR" dirty="0"/>
          </a:p>
          <a:p>
            <a:r>
              <a:rPr lang="ko-KR" altLang="ko-KR" dirty="0"/>
              <a:t>세 번째 바이트는 넣</a:t>
            </a:r>
            <a:r>
              <a:rPr lang="ko-KR" altLang="en-US" dirty="0"/>
              <a:t>는</a:t>
            </a:r>
            <a:r>
              <a:rPr lang="ko-KR" altLang="ko-KR" dirty="0"/>
              <a:t> 정보</a:t>
            </a:r>
            <a:r>
              <a:rPr lang="en-US" altLang="ko-KR" dirty="0"/>
              <a:t> </a:t>
            </a:r>
            <a:r>
              <a:rPr lang="ko-KR" altLang="en-US" dirty="0"/>
              <a:t>없음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503749-F8C2-40D7-9C73-E00AC8B4A58D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2629" y="5275702"/>
            <a:ext cx="7866742" cy="1555310"/>
          </a:xfrm>
          <a:prstGeom prst="rect">
            <a:avLst/>
          </a:prstGeom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8492611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– SPI</a:t>
            </a:r>
            <a:r>
              <a:rPr lang="ko-KR" altLang="en-US" dirty="0"/>
              <a:t>와</a:t>
            </a:r>
            <a:r>
              <a:rPr lang="en-US" altLang="ko-KR" dirty="0"/>
              <a:t> ADC </a:t>
            </a:r>
            <a:r>
              <a:rPr lang="ko-KR" altLang="en-US" dirty="0"/>
              <a:t>통신 흐름</a:t>
            </a: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84F9F26F-608B-48C4-9EF7-A88A80F32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31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0</a:t>
            </a:r>
            <a:r>
              <a:rPr lang="ko-KR" altLang="ko-KR" dirty="0"/>
              <a:t>번 채널에서 측정한 아날로그 센서 데이터를 읽는 절차</a:t>
            </a:r>
            <a:endParaRPr lang="en-US" altLang="ko-KR" dirty="0"/>
          </a:p>
          <a:p>
            <a:pPr lvl="1"/>
            <a:r>
              <a:rPr lang="ko-KR" altLang="ko-KR" dirty="0"/>
              <a:t>프로세서는</a:t>
            </a:r>
            <a:r>
              <a:rPr lang="en-US" altLang="ko-KR" dirty="0"/>
              <a:t> SPI </a:t>
            </a:r>
            <a:r>
              <a:rPr lang="ko-KR" altLang="ko-KR" dirty="0"/>
              <a:t>쓰기 버퍼에 </a:t>
            </a:r>
            <a:r>
              <a:rPr lang="en-US" altLang="ko-KR" dirty="0"/>
              <a:t>b00000110(0x06)</a:t>
            </a:r>
            <a:r>
              <a:rPr lang="ko-KR" altLang="ko-KR" dirty="0"/>
              <a:t>을 넣음</a:t>
            </a:r>
          </a:p>
          <a:p>
            <a:pPr lvl="1"/>
            <a:r>
              <a:rPr lang="en-US" altLang="ko-KR" dirty="0"/>
              <a:t>ADC</a:t>
            </a:r>
            <a:r>
              <a:rPr lang="ko-KR" altLang="ko-KR" dirty="0"/>
              <a:t>는 측정 시작</a:t>
            </a:r>
            <a:r>
              <a:rPr lang="en-US" altLang="ko-KR" dirty="0"/>
              <a:t>(start bit 1)</a:t>
            </a:r>
            <a:r>
              <a:rPr lang="ko-KR" altLang="ko-KR" dirty="0"/>
              <a:t>과 채널 타입이 단일 종단</a:t>
            </a:r>
            <a:r>
              <a:rPr lang="en-US" altLang="ko-KR" dirty="0"/>
              <a:t>(1)</a:t>
            </a:r>
            <a:r>
              <a:rPr lang="ko-KR" altLang="ko-KR" dirty="0"/>
              <a:t>임을 파악</a:t>
            </a:r>
          </a:p>
          <a:p>
            <a:pPr lvl="2"/>
            <a:r>
              <a:rPr lang="ko-KR" altLang="ko-KR" dirty="0"/>
              <a:t>마지막 </a:t>
            </a:r>
            <a:r>
              <a:rPr lang="en-US" altLang="ko-KR" dirty="0"/>
              <a:t>1bit</a:t>
            </a:r>
            <a:r>
              <a:rPr lang="ko-KR" altLang="ko-KR" dirty="0"/>
              <a:t>를 채널 번호 중 최상위 비트로 보관</a:t>
            </a:r>
          </a:p>
          <a:p>
            <a:pPr lvl="2"/>
            <a:r>
              <a:rPr lang="ko-KR" altLang="ko-KR" dirty="0"/>
              <a:t>의미 없는 </a:t>
            </a:r>
            <a:r>
              <a:rPr lang="en-US" altLang="ko-KR" dirty="0"/>
              <a:t>1</a:t>
            </a:r>
            <a:r>
              <a:rPr lang="ko-KR" altLang="ko-KR" dirty="0"/>
              <a:t>바이트 </a:t>
            </a:r>
            <a:r>
              <a:rPr lang="en-US" altLang="ko-KR" dirty="0"/>
              <a:t>0x00</a:t>
            </a:r>
            <a:r>
              <a:rPr lang="ko-KR" altLang="ko-KR" dirty="0"/>
              <a:t>을 </a:t>
            </a:r>
            <a:r>
              <a:rPr lang="en-US" altLang="ko-KR" dirty="0"/>
              <a:t>SPI </a:t>
            </a:r>
            <a:r>
              <a:rPr lang="ko-KR" altLang="ko-KR" dirty="0"/>
              <a:t>읽기 버퍼로 옮김</a:t>
            </a:r>
          </a:p>
          <a:p>
            <a:pPr lvl="1"/>
            <a:r>
              <a:rPr lang="ko-KR" altLang="ko-KR" dirty="0"/>
              <a:t>프로세서는 </a:t>
            </a:r>
            <a:r>
              <a:rPr lang="en-US" altLang="ko-KR" dirty="0"/>
              <a:t>SPI </a:t>
            </a:r>
            <a:r>
              <a:rPr lang="ko-KR" altLang="ko-KR" dirty="0"/>
              <a:t>쓰기 버퍼에 </a:t>
            </a:r>
            <a:r>
              <a:rPr lang="en-US" altLang="ko-KR" dirty="0"/>
              <a:t>b00000000(0x00)</a:t>
            </a:r>
            <a:r>
              <a:rPr lang="ko-KR" altLang="ko-KR" dirty="0"/>
              <a:t>을 넣음</a:t>
            </a:r>
          </a:p>
          <a:p>
            <a:pPr lvl="1"/>
            <a:r>
              <a:rPr lang="en-US" altLang="ko-KR" dirty="0"/>
              <a:t>ADC</a:t>
            </a:r>
            <a:r>
              <a:rPr lang="ko-KR" altLang="ko-KR" dirty="0"/>
              <a:t>는 최상위 </a:t>
            </a:r>
            <a:r>
              <a:rPr lang="en-US" altLang="ko-KR" dirty="0"/>
              <a:t>2bit</a:t>
            </a:r>
            <a:r>
              <a:rPr lang="ko-KR" altLang="ko-KR" dirty="0"/>
              <a:t>를 보관 중인 </a:t>
            </a:r>
            <a:r>
              <a:rPr lang="en-US" altLang="ko-KR" dirty="0"/>
              <a:t>1bit</a:t>
            </a:r>
            <a:r>
              <a:rPr lang="ko-KR" altLang="ko-KR" dirty="0"/>
              <a:t>와 결합해 채널 번호 파악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b000 (0</a:t>
            </a:r>
            <a:r>
              <a:rPr lang="ko-KR" altLang="ko-KR" dirty="0"/>
              <a:t>번 채널</a:t>
            </a:r>
            <a:r>
              <a:rPr lang="en-US" altLang="ko-KR" dirty="0"/>
              <a:t>)</a:t>
            </a:r>
            <a:endParaRPr lang="ko-KR" altLang="ko-KR" dirty="0"/>
          </a:p>
          <a:p>
            <a:pPr lvl="2"/>
            <a:r>
              <a:rPr lang="ko-KR" altLang="ko-KR" dirty="0"/>
              <a:t>채널에서 아날로그 신호를 디지털로 변환</a:t>
            </a:r>
          </a:p>
          <a:p>
            <a:pPr lvl="2"/>
            <a:r>
              <a:rPr lang="ko-KR" altLang="ko-KR" dirty="0"/>
              <a:t>변환된 데이터 중 상위 </a:t>
            </a:r>
            <a:r>
              <a:rPr lang="en-US" altLang="ko-KR" dirty="0"/>
              <a:t>4</a:t>
            </a:r>
            <a:r>
              <a:rPr lang="ko-KR" altLang="ko-KR" dirty="0"/>
              <a:t>비트를 </a:t>
            </a:r>
            <a:r>
              <a:rPr lang="en-US" altLang="ko-KR" dirty="0"/>
              <a:t>1</a:t>
            </a:r>
            <a:r>
              <a:rPr lang="ko-KR" altLang="ko-KR" dirty="0"/>
              <a:t>바이트의 하위 </a:t>
            </a:r>
            <a:r>
              <a:rPr lang="en-US" altLang="ko-KR" dirty="0"/>
              <a:t>4</a:t>
            </a:r>
            <a:r>
              <a:rPr lang="ko-KR" altLang="ko-KR" dirty="0"/>
              <a:t>비트에 넣어 </a:t>
            </a:r>
            <a:r>
              <a:rPr lang="en-US" altLang="ko-KR" dirty="0"/>
              <a:t>SPI </a:t>
            </a:r>
            <a:r>
              <a:rPr lang="ko-KR" altLang="ko-KR" dirty="0"/>
              <a:t>읽기 버퍼로 옮김</a:t>
            </a:r>
          </a:p>
          <a:p>
            <a:pPr lvl="1"/>
            <a:r>
              <a:rPr lang="ko-KR" altLang="ko-KR" dirty="0"/>
              <a:t>프로세서는 나머지 </a:t>
            </a:r>
            <a:r>
              <a:rPr lang="en-US" altLang="ko-KR" dirty="0"/>
              <a:t>8</a:t>
            </a:r>
            <a:r>
              <a:rPr lang="ko-KR" altLang="ko-KR" dirty="0"/>
              <a:t>비트를 얻기 위해 </a:t>
            </a:r>
            <a:r>
              <a:rPr lang="en-US" altLang="ko-KR" dirty="0"/>
              <a:t>SPI </a:t>
            </a:r>
            <a:r>
              <a:rPr lang="ko-KR" altLang="ko-KR" dirty="0"/>
              <a:t>쓰기 버퍼에 </a:t>
            </a:r>
            <a:r>
              <a:rPr lang="en-US" altLang="ko-KR" dirty="0"/>
              <a:t>0x00</a:t>
            </a:r>
            <a:r>
              <a:rPr lang="ko-KR" altLang="ko-KR" dirty="0"/>
              <a:t>을 넣음</a:t>
            </a:r>
          </a:p>
          <a:p>
            <a:pPr lvl="2"/>
            <a:r>
              <a:rPr lang="en-US" altLang="ko-KR" dirty="0"/>
              <a:t>ADC</a:t>
            </a:r>
            <a:r>
              <a:rPr lang="ko-KR" altLang="ko-KR" dirty="0"/>
              <a:t>는 나머지 </a:t>
            </a:r>
            <a:r>
              <a:rPr lang="en-US" altLang="ko-KR" dirty="0"/>
              <a:t>8</a:t>
            </a:r>
            <a:r>
              <a:rPr lang="ko-KR" altLang="ko-KR" dirty="0"/>
              <a:t>비트를 </a:t>
            </a:r>
            <a:r>
              <a:rPr lang="en-US" altLang="ko-KR" dirty="0"/>
              <a:t>SPI </a:t>
            </a:r>
            <a:r>
              <a:rPr lang="ko-KR" altLang="ko-KR" dirty="0"/>
              <a:t>읽기 버퍼로 옮김</a:t>
            </a:r>
            <a:endParaRPr lang="en-US" altLang="ko-KR" dirty="0"/>
          </a:p>
          <a:p>
            <a:pPr lvl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5278690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– SPI</a:t>
            </a:r>
            <a:r>
              <a:rPr lang="ko-KR" altLang="en-US" dirty="0"/>
              <a:t>와</a:t>
            </a:r>
            <a:r>
              <a:rPr lang="en-US" altLang="ko-KR" dirty="0"/>
              <a:t> ADC </a:t>
            </a:r>
            <a:r>
              <a:rPr lang="ko-KR" altLang="en-US" dirty="0"/>
              <a:t>통신 흐름</a:t>
            </a: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84F9F26F-608B-48C4-9EF7-A88A80F32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0</a:t>
            </a:r>
            <a:r>
              <a:rPr lang="ko-KR" altLang="ko-KR" dirty="0"/>
              <a:t>번 채널에서 측정한 아날로그 센서 데이터를 읽는 절차</a:t>
            </a:r>
            <a:endParaRPr lang="en-US" altLang="ko-KR" dirty="0"/>
          </a:p>
          <a:p>
            <a:pPr lvl="1"/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52795F-F82C-4738-A23A-52B61303344C}"/>
              </a:ext>
            </a:extLst>
          </p:cNvPr>
          <p:cNvPicPr/>
          <p:nvPr/>
        </p:nvPicPr>
        <p:blipFill>
          <a:blip r:embed="rId3" cstate="print"/>
          <a:srcRect b="6972"/>
          <a:stretch>
            <a:fillRect/>
          </a:stretch>
        </p:blipFill>
        <p:spPr>
          <a:xfrm>
            <a:off x="1625599" y="2394116"/>
            <a:ext cx="8940802" cy="3950730"/>
          </a:xfrm>
          <a:prstGeom prst="rect">
            <a:avLst/>
          </a:prstGeom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8110583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0314" cy="1325563"/>
          </a:xfrm>
        </p:spPr>
        <p:txBody>
          <a:bodyPr/>
          <a:lstStyle/>
          <a:p>
            <a:r>
              <a:rPr lang="en-US" altLang="ko-KR" dirty="0"/>
              <a:t>MCP3208 – SPI</a:t>
            </a:r>
            <a:r>
              <a:rPr lang="ko-KR" altLang="en-US" dirty="0"/>
              <a:t>를 통한 </a:t>
            </a:r>
            <a:r>
              <a:rPr lang="en-US" altLang="ko-KR" dirty="0"/>
              <a:t>ADC GPIO </a:t>
            </a:r>
            <a:r>
              <a:rPr lang="ko-KR" altLang="en-US" dirty="0"/>
              <a:t>핀 공유</a:t>
            </a: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84F9F26F-608B-48C4-9EF7-A88A80F32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MCP3208 ADC</a:t>
            </a:r>
            <a:r>
              <a:rPr lang="ko-KR" altLang="en-US" dirty="0"/>
              <a:t> 사용 핀</a:t>
            </a:r>
            <a:r>
              <a:rPr lang="en-US" altLang="ko-KR" dirty="0"/>
              <a:t>(ADC </a:t>
            </a:r>
            <a:r>
              <a:rPr lang="ko-KR" altLang="en-US" dirty="0"/>
              <a:t>사용 중에는 타 용도로 사용 불가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GPIO </a:t>
            </a:r>
            <a:r>
              <a:rPr lang="ko-KR" altLang="ko-KR" dirty="0"/>
              <a:t>핀 </a:t>
            </a:r>
            <a:r>
              <a:rPr lang="en-US" altLang="ko-KR" dirty="0"/>
              <a:t>8  </a:t>
            </a:r>
            <a:r>
              <a:rPr lang="en-US" altLang="ko-KR" sz="1600" dirty="0"/>
              <a:t> </a:t>
            </a:r>
            <a:r>
              <a:rPr lang="en-US" altLang="ko-KR" dirty="0"/>
              <a:t>: SPI0_CE0</a:t>
            </a:r>
          </a:p>
          <a:p>
            <a:pPr lvl="1"/>
            <a:r>
              <a:rPr lang="en-US" altLang="ko-KR" dirty="0"/>
              <a:t>GPIO </a:t>
            </a:r>
            <a:r>
              <a:rPr lang="ko-KR" altLang="ko-KR" dirty="0"/>
              <a:t>핀 </a:t>
            </a:r>
            <a:r>
              <a:rPr lang="en-US" altLang="ko-KR" dirty="0"/>
              <a:t>9  </a:t>
            </a:r>
            <a:r>
              <a:rPr lang="en-US" altLang="ko-KR" sz="1600" dirty="0"/>
              <a:t> </a:t>
            </a:r>
            <a:r>
              <a:rPr lang="en-US" altLang="ko-KR" dirty="0"/>
              <a:t>: SPI0_MISO</a:t>
            </a:r>
          </a:p>
          <a:p>
            <a:pPr lvl="1"/>
            <a:r>
              <a:rPr lang="en-US" altLang="ko-KR" dirty="0"/>
              <a:t>GPIO </a:t>
            </a:r>
            <a:r>
              <a:rPr lang="ko-KR" altLang="ko-KR" dirty="0"/>
              <a:t>핀 </a:t>
            </a:r>
            <a:r>
              <a:rPr lang="en-US" altLang="ko-KR" dirty="0"/>
              <a:t>10 : SPI0_MOSI</a:t>
            </a:r>
          </a:p>
          <a:p>
            <a:pPr lvl="1"/>
            <a:r>
              <a:rPr lang="en-US" altLang="ko-KR" dirty="0"/>
              <a:t>GPIO </a:t>
            </a:r>
            <a:r>
              <a:rPr lang="ko-KR" altLang="ko-KR" dirty="0"/>
              <a:t>핀 </a:t>
            </a:r>
            <a:r>
              <a:rPr lang="en-US" altLang="ko-KR" dirty="0"/>
              <a:t>11 : SPI0_SCLK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3D8B99-E6B2-4EF9-8DD2-79FDF7BA9A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73372" y="2375261"/>
            <a:ext cx="3300503" cy="428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29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아날로그 센서가 출력하는 전압을 분석해 디지털 값으로 변환하므로 </a:t>
            </a:r>
            <a:r>
              <a:rPr lang="en-US" altLang="ko-KR" dirty="0"/>
              <a:t>SPI </a:t>
            </a:r>
            <a:r>
              <a:rPr lang="ko-KR" altLang="ko-KR" dirty="0"/>
              <a:t>인터페이스를 통해 이를 읽어오는 코드를 구현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  <a:br>
              <a:rPr lang="en-US" altLang="ko-KR" dirty="0"/>
            </a:br>
            <a:r>
              <a:rPr lang="ko-KR" altLang="ko-KR" dirty="0"/>
              <a:t>테스트용 아날로그 센서가 필요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ko-KR" altLang="ko-KR" dirty="0"/>
          </a:p>
          <a:p>
            <a:r>
              <a:rPr lang="ko-KR" altLang="ko-KR" dirty="0" err="1"/>
              <a:t>포텐셔미터</a:t>
            </a:r>
            <a:endParaRPr lang="en-US" altLang="ko-KR" dirty="0"/>
          </a:p>
          <a:p>
            <a:pPr lvl="1"/>
            <a:r>
              <a:rPr lang="ko-KR" altLang="ko-KR" dirty="0"/>
              <a:t>대부분의 아날로그 센서들은 주위 환경에 따라 값의 변화가 심하고 </a:t>
            </a:r>
            <a:br>
              <a:rPr lang="en-US" altLang="ko-KR" dirty="0"/>
            </a:br>
            <a:r>
              <a:rPr lang="ko-KR" altLang="ko-KR" dirty="0"/>
              <a:t>해석을 위해 계산이 추가로 필요</a:t>
            </a:r>
            <a:r>
              <a:rPr lang="en-US" altLang="ko-KR" dirty="0"/>
              <a:t> </a:t>
            </a:r>
            <a:r>
              <a:rPr lang="ko-KR" altLang="en-US" dirty="0"/>
              <a:t>하지만 </a:t>
            </a:r>
            <a:r>
              <a:rPr lang="ko-KR" altLang="en-US" dirty="0" err="1"/>
              <a:t>포텐셔미터는</a:t>
            </a:r>
            <a:r>
              <a:rPr lang="ko-KR" altLang="en-US" dirty="0"/>
              <a:t> </a:t>
            </a:r>
            <a:r>
              <a:rPr lang="ko-KR" altLang="ko-KR" dirty="0"/>
              <a:t>값의 변화가 </a:t>
            </a:r>
            <a:br>
              <a:rPr lang="en-US" altLang="ko-KR" dirty="0"/>
            </a:br>
            <a:r>
              <a:rPr lang="ko-KR" altLang="ko-KR" dirty="0"/>
              <a:t>명확하고 의미도 단순하므로 </a:t>
            </a:r>
            <a:r>
              <a:rPr lang="ko-KR" altLang="ko-KR" dirty="0" err="1"/>
              <a:t>포텐셔미터가</a:t>
            </a:r>
            <a:r>
              <a:rPr lang="ko-KR" altLang="ko-KR" dirty="0"/>
              <a:t> 포함된</a:t>
            </a:r>
            <a:r>
              <a:rPr lang="en-US" altLang="ko-KR" dirty="0"/>
              <a:t> Potentiometer </a:t>
            </a:r>
            <a:br>
              <a:rPr lang="en-US" altLang="ko-KR" dirty="0"/>
            </a:br>
            <a:r>
              <a:rPr lang="ko-KR" altLang="ko-KR" dirty="0"/>
              <a:t>모듈을 </a:t>
            </a:r>
            <a:r>
              <a:rPr lang="ko-KR" altLang="en-US" dirty="0"/>
              <a:t>사용이 적절함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26408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9600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Potentiometer</a:t>
            </a:r>
          </a:p>
          <a:p>
            <a:pPr lvl="2">
              <a:lnSpc>
                <a:spcPct val="100000"/>
              </a:lnSpc>
            </a:pPr>
            <a:r>
              <a:rPr lang="ko-KR" altLang="ko-KR" dirty="0"/>
              <a:t>수치 값 조절을 할 수 있는 가변 저항</a:t>
            </a:r>
            <a:r>
              <a:rPr lang="en-US" altLang="ko-KR" baseline="-25000" dirty="0"/>
              <a:t>Variable Resistor</a:t>
            </a:r>
            <a:r>
              <a:rPr lang="ko-KR" altLang="ko-KR" dirty="0"/>
              <a:t>의 일종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3">
              <a:lnSpc>
                <a:spcPct val="100000"/>
              </a:lnSpc>
            </a:pPr>
            <a:r>
              <a:rPr lang="ko-KR" altLang="ko-KR" dirty="0"/>
              <a:t>막대 형태의 </a:t>
            </a:r>
            <a:r>
              <a:rPr lang="ko-KR" altLang="ko-KR" dirty="0" err="1"/>
              <a:t>리니어</a:t>
            </a:r>
            <a:r>
              <a:rPr lang="en-US" altLang="ko-KR" dirty="0"/>
              <a:t>, </a:t>
            </a:r>
            <a:r>
              <a:rPr lang="ko-KR" altLang="ko-KR" dirty="0"/>
              <a:t>공간 절약형 로터리 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/>
              <a:t>로터리 타입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3">
              <a:lnSpc>
                <a:spcPct val="100000"/>
              </a:lnSpc>
            </a:pPr>
            <a:r>
              <a:rPr lang="ko-KR" altLang="ko-KR" dirty="0" err="1"/>
              <a:t>포텐셔미터</a:t>
            </a:r>
            <a:r>
              <a:rPr lang="ko-KR" altLang="ko-KR" dirty="0"/>
              <a:t> 내부에는 전원에 연결된 카본이 포함되어 있</a:t>
            </a:r>
            <a:r>
              <a:rPr lang="ko-KR" altLang="en-US" dirty="0"/>
              <a:t>고</a:t>
            </a:r>
            <a:r>
              <a:rPr lang="ko-KR" altLang="ko-KR" dirty="0"/>
              <a:t> </a:t>
            </a:r>
            <a:r>
              <a:rPr lang="ko-KR" altLang="ko-KR" dirty="0" err="1"/>
              <a:t>노브는</a:t>
            </a:r>
            <a:r>
              <a:rPr lang="ko-KR" altLang="ko-KR" dirty="0"/>
              <a:t> 카본과 출력 단자의 연결 위치를 결정하므로 노부의 회전 각도에 따라 연결 위치가 달라져 내부 저항이 </a:t>
            </a:r>
            <a:r>
              <a:rPr lang="ko-KR" altLang="en-US" dirty="0"/>
              <a:t>변함</a:t>
            </a:r>
            <a:endParaRPr lang="ko-KR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26CA75-47DC-4E4D-8043-EA7D0310C35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0153" y="4843462"/>
            <a:ext cx="5411694" cy="194763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3435699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모듈 회로 구성</a:t>
            </a:r>
            <a:endParaRPr lang="en-US" altLang="ko-KR" dirty="0"/>
          </a:p>
          <a:p>
            <a:pPr lvl="1"/>
            <a:r>
              <a:rPr lang="en-US" altLang="ko-KR" dirty="0"/>
              <a:t>3.3V </a:t>
            </a:r>
            <a:r>
              <a:rPr lang="ko-KR" altLang="ko-KR" dirty="0"/>
              <a:t>참조 전압을 사용하는 로터리 타입 </a:t>
            </a:r>
            <a:r>
              <a:rPr lang="ko-KR" altLang="ko-KR" dirty="0" err="1"/>
              <a:t>포텐셔미터</a:t>
            </a:r>
            <a:r>
              <a:rPr lang="en-US" altLang="ko-KR" dirty="0"/>
              <a:t>(P8)</a:t>
            </a:r>
            <a:r>
              <a:rPr lang="ko-KR" altLang="ko-KR" dirty="0"/>
              <a:t>가 포함되어 </a:t>
            </a:r>
            <a:br>
              <a:rPr lang="en-US" altLang="ko-KR" dirty="0"/>
            </a:br>
            <a:r>
              <a:rPr lang="ko-KR" altLang="ko-KR" dirty="0"/>
              <a:t>있</a:t>
            </a:r>
            <a:r>
              <a:rPr lang="ko-KR" altLang="en-US" dirty="0"/>
              <a:t>음</a:t>
            </a:r>
            <a:endParaRPr lang="en-US" altLang="ko-KR" dirty="0"/>
          </a:p>
          <a:p>
            <a:pPr lvl="1"/>
            <a:r>
              <a:rPr lang="ko-KR" altLang="ko-KR" dirty="0"/>
              <a:t>외부에서 공급하는 </a:t>
            </a:r>
            <a:r>
              <a:rPr lang="en-US" altLang="ko-KR" dirty="0"/>
              <a:t>5V </a:t>
            </a:r>
            <a:r>
              <a:rPr lang="ko-KR" altLang="ko-KR" dirty="0"/>
              <a:t>전원</a:t>
            </a:r>
            <a:r>
              <a:rPr lang="en-US" altLang="ko-KR" dirty="0"/>
              <a:t>(V3)</a:t>
            </a:r>
            <a:r>
              <a:rPr lang="ko-KR" altLang="ko-KR" dirty="0"/>
              <a:t>을 </a:t>
            </a:r>
            <a:r>
              <a:rPr lang="en-US" altLang="ko-KR" dirty="0"/>
              <a:t>3.3V </a:t>
            </a:r>
            <a:r>
              <a:rPr lang="ko-KR" altLang="ko-KR" dirty="0"/>
              <a:t>전원으로 변환하는 </a:t>
            </a:r>
            <a:br>
              <a:rPr lang="en-US" altLang="ko-KR" dirty="0"/>
            </a:br>
            <a:r>
              <a:rPr lang="ko-KR" altLang="ko-KR" dirty="0" err="1"/>
              <a:t>리니어</a:t>
            </a:r>
            <a:r>
              <a:rPr lang="ko-KR" altLang="ko-KR" dirty="0"/>
              <a:t> </a:t>
            </a:r>
            <a:r>
              <a:rPr lang="ko-KR" altLang="ko-KR" dirty="0" err="1"/>
              <a:t>레귤레이터</a:t>
            </a:r>
            <a:r>
              <a:rPr lang="en-US" altLang="ko-KR" dirty="0"/>
              <a:t>(AP2112K-3.3TRG1)</a:t>
            </a:r>
            <a:r>
              <a:rPr lang="ko-KR" altLang="ko-KR" dirty="0"/>
              <a:t>를 통해</a:t>
            </a:r>
            <a:r>
              <a:rPr lang="en-US" altLang="ko-KR" dirty="0"/>
              <a:t> 3.3V </a:t>
            </a:r>
            <a:r>
              <a:rPr lang="ko-KR" altLang="ko-KR" dirty="0"/>
              <a:t>참조 전원을 사용</a:t>
            </a:r>
            <a:endParaRPr lang="en-US" altLang="ko-KR" dirty="0"/>
          </a:p>
          <a:p>
            <a:pPr lvl="1"/>
            <a:r>
              <a:rPr lang="ko-KR" altLang="ko-KR" dirty="0" err="1"/>
              <a:t>포텐셔미터의</a:t>
            </a:r>
            <a:r>
              <a:rPr lang="ko-KR" altLang="ko-KR" dirty="0"/>
              <a:t> 한쪽</a:t>
            </a:r>
            <a:r>
              <a:rPr lang="en-US" altLang="ko-KR" dirty="0"/>
              <a:t>(3)</a:t>
            </a:r>
            <a:r>
              <a:rPr lang="ko-KR" altLang="ko-KR" dirty="0"/>
              <a:t>은 </a:t>
            </a:r>
            <a:r>
              <a:rPr lang="en-US" altLang="ko-KR" dirty="0"/>
              <a:t>3.3V </a:t>
            </a:r>
            <a:r>
              <a:rPr lang="ko-KR" altLang="ko-KR" dirty="0"/>
              <a:t>전원에 연결</a:t>
            </a:r>
            <a:r>
              <a:rPr lang="en-US" altLang="ko-KR" dirty="0"/>
              <a:t>, </a:t>
            </a:r>
            <a:r>
              <a:rPr lang="ko-KR" altLang="ko-KR" dirty="0"/>
              <a:t>반대쪽</a:t>
            </a:r>
            <a:r>
              <a:rPr lang="en-US" altLang="ko-KR" dirty="0"/>
              <a:t>(1)</a:t>
            </a:r>
            <a:r>
              <a:rPr lang="ko-KR" altLang="ko-KR" dirty="0"/>
              <a:t>은 그라운드에 연결</a:t>
            </a:r>
            <a:endParaRPr lang="en-US" altLang="ko-KR" dirty="0"/>
          </a:p>
          <a:p>
            <a:pPr lvl="1"/>
            <a:r>
              <a:rPr lang="ko-KR" altLang="ko-KR" dirty="0"/>
              <a:t>노부 회전에 따른 저항</a:t>
            </a:r>
            <a:r>
              <a:rPr lang="en-US" altLang="ko-KR" dirty="0"/>
              <a:t> </a:t>
            </a:r>
            <a:r>
              <a:rPr lang="ko-KR" altLang="ko-KR" dirty="0"/>
              <a:t>값 변화</a:t>
            </a:r>
            <a:r>
              <a:rPr lang="ko-KR" altLang="en-US" dirty="0"/>
              <a:t>에 따른</a:t>
            </a:r>
            <a:r>
              <a:rPr lang="ko-KR" altLang="ko-KR" dirty="0"/>
              <a:t> 전압 범위</a:t>
            </a:r>
            <a:r>
              <a:rPr lang="en-US" altLang="ko-KR" dirty="0"/>
              <a:t> :</a:t>
            </a:r>
            <a:r>
              <a:rPr lang="ko-KR" altLang="ko-KR" dirty="0"/>
              <a:t> </a:t>
            </a:r>
            <a:r>
              <a:rPr lang="en-US" altLang="ko-KR" dirty="0"/>
              <a:t>0V ~ 3.3V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C813A3-0F20-40D8-8730-3361700E0140}"/>
              </a:ext>
            </a:extLst>
          </p:cNvPr>
          <p:cNvGrpSpPr/>
          <p:nvPr/>
        </p:nvGrpSpPr>
        <p:grpSpPr>
          <a:xfrm>
            <a:off x="3207657" y="4569526"/>
            <a:ext cx="5776686" cy="2160320"/>
            <a:chOff x="5718175" y="2948305"/>
            <a:chExt cx="2570752" cy="9613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73DDB01-7700-4250-B322-48786244398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18175" y="2948305"/>
              <a:ext cx="755650" cy="96139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1B1F787-12D9-45A2-8133-C2ED333DB10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489337" y="2980690"/>
              <a:ext cx="1799590" cy="89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4201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모듈 동작 테스트</a:t>
            </a:r>
            <a:endParaRPr lang="en-US" altLang="ko-KR" dirty="0"/>
          </a:p>
          <a:p>
            <a:pPr lvl="1"/>
            <a:r>
              <a:rPr lang="en-US" altLang="ko-KR" dirty="0"/>
              <a:t>VCC</a:t>
            </a:r>
            <a:r>
              <a:rPr lang="ko-KR" altLang="ko-KR" dirty="0"/>
              <a:t>는 </a:t>
            </a:r>
            <a:r>
              <a:rPr lang="en-US" altLang="ko-KR" dirty="0"/>
              <a:t>5V </a:t>
            </a:r>
            <a:r>
              <a:rPr lang="ko-KR" altLang="ko-KR" dirty="0"/>
              <a:t>전원에 연결</a:t>
            </a:r>
            <a:r>
              <a:rPr lang="en-US" altLang="ko-KR" dirty="0"/>
              <a:t>, GND</a:t>
            </a:r>
            <a:r>
              <a:rPr lang="ko-KR" altLang="ko-KR" dirty="0"/>
              <a:t>는 그라운드에 연결</a:t>
            </a:r>
            <a:endParaRPr lang="en-US" altLang="ko-KR" dirty="0"/>
          </a:p>
          <a:p>
            <a:pPr lvl="1"/>
            <a:r>
              <a:rPr lang="en-US" altLang="ko-KR" dirty="0"/>
              <a:t>VR</a:t>
            </a:r>
            <a:r>
              <a:rPr lang="ko-KR" altLang="ko-KR" dirty="0"/>
              <a:t>을 </a:t>
            </a:r>
            <a:r>
              <a:rPr lang="en-US" altLang="ko-KR" dirty="0"/>
              <a:t>GND</a:t>
            </a:r>
            <a:r>
              <a:rPr lang="ko-KR" altLang="ko-KR" dirty="0"/>
              <a:t>가 연결된 </a:t>
            </a:r>
            <a:r>
              <a:rPr lang="en-US" altLang="ko-KR" dirty="0"/>
              <a:t>Led </a:t>
            </a:r>
            <a:r>
              <a:rPr lang="ko-KR" altLang="ko-KR" dirty="0"/>
              <a:t>모듈의 </a:t>
            </a:r>
            <a:r>
              <a:rPr lang="en-US" altLang="ko-KR" dirty="0"/>
              <a:t>D1</a:t>
            </a:r>
            <a:r>
              <a:rPr lang="ko-KR" altLang="ko-KR" dirty="0"/>
              <a:t>에 연결하</a:t>
            </a:r>
            <a:r>
              <a:rPr lang="ko-KR" altLang="en-US" dirty="0"/>
              <a:t>여</a:t>
            </a:r>
            <a:r>
              <a:rPr lang="ko-KR" altLang="ko-KR" dirty="0"/>
              <a:t> 노부의 위치에 따라</a:t>
            </a:r>
            <a:r>
              <a:rPr lang="en-US" altLang="ko-KR" dirty="0"/>
              <a:t> LED 1</a:t>
            </a:r>
            <a:r>
              <a:rPr lang="ko-KR" altLang="ko-KR" dirty="0"/>
              <a:t>의 밝기가 </a:t>
            </a:r>
            <a:r>
              <a:rPr lang="ko-KR" altLang="en-US" dirty="0"/>
              <a:t>변하는지 확인</a:t>
            </a:r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605745-24A6-4EFA-A2AF-5190E52CB6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2456" y="3517143"/>
            <a:ext cx="5167088" cy="31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571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모듈 케이블링</a:t>
            </a:r>
            <a:endParaRPr lang="en-US" altLang="ko-KR" dirty="0"/>
          </a:p>
          <a:p>
            <a:pPr lvl="1"/>
            <a:r>
              <a:rPr lang="en-US" altLang="ko-KR" dirty="0"/>
              <a:t>VR</a:t>
            </a:r>
            <a:r>
              <a:rPr lang="ko-KR" altLang="ko-KR" dirty="0"/>
              <a:t>을 </a:t>
            </a:r>
            <a:r>
              <a:rPr lang="en-US" altLang="ko-KR" dirty="0"/>
              <a:t>ADC 0</a:t>
            </a:r>
            <a:r>
              <a:rPr lang="ko-KR" altLang="ko-KR" dirty="0"/>
              <a:t>번 채널에 연결</a:t>
            </a:r>
            <a:br>
              <a:rPr lang="en-US" altLang="ko-KR" dirty="0"/>
            </a:br>
            <a:r>
              <a:rPr lang="en-US" altLang="ko-KR" dirty="0"/>
              <a:t>(ADC</a:t>
            </a:r>
            <a:r>
              <a:rPr lang="ko-KR" altLang="ko-KR" dirty="0"/>
              <a:t>를 통해 읽을 수 있는 실제 값의 범위는 대략 </a:t>
            </a:r>
            <a:r>
              <a:rPr lang="en-US" altLang="ko-KR" dirty="0"/>
              <a:t>0 ~ 3200 </a:t>
            </a:r>
            <a:r>
              <a:rPr lang="ko-KR" altLang="en-US" dirty="0"/>
              <a:t>사이</a:t>
            </a:r>
            <a:r>
              <a:rPr lang="en-US" altLang="ko-KR" dirty="0"/>
              <a:t>)</a:t>
            </a:r>
            <a:endParaRPr lang="ko-KR" altLang="ko-KR" dirty="0"/>
          </a:p>
          <a:p>
            <a:pPr lvl="1"/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2DC642-8FAD-43FE-B65B-644DCEEA7B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12456" y="3234361"/>
            <a:ext cx="5167088" cy="35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412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23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모듈 제어</a:t>
            </a:r>
            <a:r>
              <a:rPr lang="en-US" altLang="ko-KR" dirty="0"/>
              <a:t>(</a:t>
            </a:r>
            <a:r>
              <a:rPr lang="en-US" altLang="ko-KR" dirty="0" err="1"/>
              <a:t>WiringPi</a:t>
            </a:r>
            <a:r>
              <a:rPr lang="en-US" altLang="ko-KR" dirty="0"/>
              <a:t> )</a:t>
            </a:r>
          </a:p>
          <a:p>
            <a:pPr lvl="1"/>
            <a:r>
              <a:rPr lang="en-US" altLang="ko-KR" dirty="0"/>
              <a:t>HBE-IoT Smart Server+</a:t>
            </a:r>
            <a:r>
              <a:rPr lang="ko-KR" altLang="ko-KR" dirty="0"/>
              <a:t>는 </a:t>
            </a:r>
            <a:r>
              <a:rPr lang="en-US" altLang="ko-KR" dirty="0"/>
              <a:t>SPI_CE0</a:t>
            </a:r>
            <a:r>
              <a:rPr lang="ko-KR" altLang="ko-KR" dirty="0"/>
              <a:t>에 </a:t>
            </a:r>
            <a:r>
              <a:rPr lang="en-US" altLang="ko-KR" dirty="0"/>
              <a:t>MCP3208 ADC</a:t>
            </a:r>
            <a:r>
              <a:rPr lang="ko-KR" altLang="ko-KR" dirty="0"/>
              <a:t>가 연결되어 있으</a:t>
            </a:r>
            <a:r>
              <a:rPr lang="ko-KR" altLang="en-US" dirty="0"/>
              <a:t>며</a:t>
            </a:r>
            <a:r>
              <a:rPr lang="ko-KR" altLang="ko-KR" dirty="0"/>
              <a:t> </a:t>
            </a:r>
            <a:r>
              <a:rPr lang="en-US" altLang="ko-KR" dirty="0"/>
              <a:t>SPI_CE </a:t>
            </a:r>
            <a:r>
              <a:rPr lang="ko-KR" altLang="ko-KR" dirty="0"/>
              <a:t>번호는 </a:t>
            </a:r>
            <a:r>
              <a:rPr lang="en-US" altLang="ko-KR" dirty="0"/>
              <a:t>0</a:t>
            </a:r>
            <a:r>
              <a:rPr lang="ko-KR" altLang="ko-KR" dirty="0"/>
              <a:t>이고</a:t>
            </a:r>
            <a:r>
              <a:rPr lang="en-US" altLang="ko-KR" dirty="0"/>
              <a:t>, MCP3208 ADC</a:t>
            </a:r>
            <a:r>
              <a:rPr lang="ko-KR" altLang="ko-KR" dirty="0"/>
              <a:t>의 최대 전송 속도가 </a:t>
            </a:r>
            <a:r>
              <a:rPr lang="en-US" altLang="ko-KR" dirty="0"/>
              <a:t>1MHz </a:t>
            </a:r>
            <a:r>
              <a:rPr lang="ko-KR" altLang="ko-KR" dirty="0"/>
              <a:t>이므로 </a:t>
            </a:r>
            <a:r>
              <a:rPr lang="en-US" altLang="ko-KR" dirty="0"/>
              <a:t>1000000</a:t>
            </a:r>
            <a:r>
              <a:rPr lang="ko-KR" altLang="en-US" dirty="0"/>
              <a:t>위 값을</a:t>
            </a:r>
            <a:r>
              <a:rPr lang="en-US" altLang="ko-KR" dirty="0"/>
              <a:t> </a:t>
            </a:r>
            <a:r>
              <a:rPr lang="en-US" altLang="ko-KR" dirty="0" err="1"/>
              <a:t>wiringPiSPISetup</a:t>
            </a:r>
            <a:r>
              <a:rPr lang="en-US" altLang="ko-KR" dirty="0"/>
              <a:t>()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사용하여 설정</a:t>
            </a:r>
            <a:endParaRPr lang="ko-KR" altLang="ko-KR" dirty="0"/>
          </a:p>
          <a:p>
            <a:pPr lvl="1"/>
            <a:endParaRPr lang="ko-KR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803E6E-CB5F-4E3B-83B4-943A66CC042D}"/>
              </a:ext>
            </a:extLst>
          </p:cNvPr>
          <p:cNvSpPr/>
          <p:nvPr/>
        </p:nvSpPr>
        <p:spPr>
          <a:xfrm>
            <a:off x="1589371" y="3429000"/>
            <a:ext cx="976442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speed=1000000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wiringPiSPISetup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speed)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070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F0998-21F0-4327-AE57-FC8B8C3D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 </a:t>
            </a:r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6D910-2BDA-45BC-AA9F-F32DEC718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1500" cy="4351338"/>
          </a:xfrm>
        </p:spPr>
        <p:txBody>
          <a:bodyPr>
            <a:normAutofit/>
          </a:bodyPr>
          <a:lstStyle/>
          <a:p>
            <a:r>
              <a:rPr lang="ko-KR" altLang="ko-KR" dirty="0" err="1"/>
              <a:t>서보</a:t>
            </a:r>
            <a:r>
              <a:rPr lang="ko-KR" altLang="ko-KR" dirty="0"/>
              <a:t> 모터</a:t>
            </a:r>
            <a:endParaRPr lang="en-US" altLang="ko-KR" dirty="0"/>
          </a:p>
          <a:p>
            <a:pPr lvl="1"/>
            <a:r>
              <a:rPr lang="ko-KR" altLang="ko-KR" dirty="0" err="1"/>
              <a:t>서보</a:t>
            </a:r>
            <a:r>
              <a:rPr lang="ko-KR" altLang="ko-KR" dirty="0"/>
              <a:t> 모터가</a:t>
            </a:r>
            <a:r>
              <a:rPr lang="en-US" altLang="ko-KR" dirty="0"/>
              <a:t> 1</a:t>
            </a:r>
            <a:r>
              <a:rPr lang="ko-KR" altLang="ko-KR" dirty="0"/>
              <a:t>초 간격으로 </a:t>
            </a:r>
            <a:r>
              <a:rPr lang="en-US" altLang="ko-KR" dirty="0"/>
              <a:t>0</a:t>
            </a:r>
            <a:r>
              <a:rPr lang="ko-KR" altLang="ko-KR" dirty="0"/>
              <a:t>도 </a:t>
            </a:r>
            <a:r>
              <a:rPr lang="en-US" altLang="ko-KR" dirty="0"/>
              <a:t>~ 180</a:t>
            </a:r>
            <a:r>
              <a:rPr lang="ko-KR" altLang="ko-KR" dirty="0"/>
              <a:t>도까지 </a:t>
            </a:r>
            <a:r>
              <a:rPr lang="ko-KR" altLang="en-US" dirty="0"/>
              <a:t>회전하는 코드 예시</a:t>
            </a:r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A06F0-7D72-4FB9-AD44-23A4B771C3BF}"/>
              </a:ext>
            </a:extLst>
          </p:cNvPr>
          <p:cNvSpPr/>
          <p:nvPr/>
        </p:nvSpPr>
        <p:spPr>
          <a:xfrm>
            <a:off x="1082180" y="2877909"/>
            <a:ext cx="10271620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(18, 100) 		# 0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도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delay(1000) 		# 1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초 지연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(18, 125) 		# 45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도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delay(1000) 	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(18, 150) 		# 90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도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delay(1000) 	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(18, 175) 		# 135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도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delay(1000) 	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(18, 200) 		# 180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도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delay(1000)</a:t>
            </a:r>
          </a:p>
        </p:txBody>
      </p:sp>
    </p:spTree>
    <p:extLst>
      <p:ext uri="{BB962C8B-B14F-4D97-AF65-F5344CB8AC3E}">
        <p14:creationId xmlns:p14="http://schemas.microsoft.com/office/powerpoint/2010/main" val="22579129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모듈 제어</a:t>
            </a:r>
            <a:r>
              <a:rPr lang="en-US" altLang="ko-KR" dirty="0"/>
              <a:t>(</a:t>
            </a:r>
            <a:r>
              <a:rPr lang="en-US" altLang="ko-KR" dirty="0" err="1"/>
              <a:t>WiringPi</a:t>
            </a:r>
            <a:r>
              <a:rPr lang="en-US" altLang="ko-KR" dirty="0"/>
              <a:t> )</a:t>
            </a:r>
          </a:p>
          <a:p>
            <a:pPr lvl="1"/>
            <a:r>
              <a:rPr lang="ko-KR" altLang="ko-KR" dirty="0"/>
              <a:t>사용할 </a:t>
            </a:r>
            <a:r>
              <a:rPr lang="en-US" altLang="ko-KR" dirty="0"/>
              <a:t>SPI </a:t>
            </a:r>
            <a:r>
              <a:rPr lang="ko-KR" altLang="ko-KR" dirty="0"/>
              <a:t>장치 설정이 완료되면 </a:t>
            </a:r>
            <a:r>
              <a:rPr lang="en-US" altLang="ko-KR" dirty="0"/>
              <a:t>Potentiometer </a:t>
            </a:r>
            <a:r>
              <a:rPr lang="ko-KR" altLang="ko-KR" dirty="0"/>
              <a:t>모듈이 연결된 </a:t>
            </a:r>
            <a:r>
              <a:rPr lang="en-US" altLang="ko-KR" dirty="0"/>
              <a:t>ADC </a:t>
            </a:r>
            <a:br>
              <a:rPr lang="en-US" altLang="ko-KR" dirty="0"/>
            </a:br>
            <a:r>
              <a:rPr lang="ko-KR" altLang="ko-KR" dirty="0"/>
              <a:t>채널 정보를 바이트 배열로 설정</a:t>
            </a:r>
            <a:endParaRPr lang="en-US" altLang="ko-KR" dirty="0"/>
          </a:p>
          <a:p>
            <a:pPr lvl="1"/>
            <a:r>
              <a:rPr lang="ko-KR" altLang="ko-KR" dirty="0"/>
              <a:t>바이트 배열의 첫 번째 바이트 중 </a:t>
            </a:r>
            <a:r>
              <a:rPr lang="en-US" altLang="ko-KR" dirty="0"/>
              <a:t>ADC </a:t>
            </a:r>
            <a:r>
              <a:rPr lang="ko-KR" altLang="ko-KR" dirty="0"/>
              <a:t>변환 시작을 알리는 </a:t>
            </a:r>
            <a:r>
              <a:rPr lang="en-US" altLang="ko-KR" dirty="0"/>
              <a:t>[2]</a:t>
            </a:r>
            <a:r>
              <a:rPr lang="ko-KR" altLang="ko-KR" dirty="0"/>
              <a:t>에는 </a:t>
            </a:r>
            <a:r>
              <a:rPr lang="en-US" altLang="ko-KR" dirty="0"/>
              <a:t>1</a:t>
            </a:r>
            <a:r>
              <a:rPr lang="ko-KR" altLang="ko-KR" dirty="0"/>
              <a:t>을 설정하고</a:t>
            </a:r>
            <a:r>
              <a:rPr lang="en-US" altLang="ko-KR" dirty="0"/>
              <a:t>, </a:t>
            </a:r>
            <a:r>
              <a:rPr lang="ko-KR" altLang="ko-KR" dirty="0"/>
              <a:t>채널 운영은 단일 종단을 사용할 것이므로 </a:t>
            </a:r>
            <a:r>
              <a:rPr lang="en-US" altLang="ko-KR" dirty="0"/>
              <a:t>[1] </a:t>
            </a:r>
            <a:r>
              <a:rPr lang="ko-KR" altLang="ko-KR" dirty="0"/>
              <a:t>역시 </a:t>
            </a:r>
            <a:r>
              <a:rPr lang="en-US" altLang="ko-KR" dirty="0"/>
              <a:t>1</a:t>
            </a:r>
            <a:r>
              <a:rPr lang="ko-KR" altLang="ko-KR" dirty="0"/>
              <a:t>을 설정하면 초</a:t>
            </a:r>
            <a:r>
              <a:rPr lang="ko-KR" altLang="en-US" dirty="0"/>
              <a:t>기 </a:t>
            </a:r>
            <a:r>
              <a:rPr lang="ko-KR" altLang="ko-KR" dirty="0"/>
              <a:t>값은</a:t>
            </a:r>
            <a:r>
              <a:rPr lang="en-US" altLang="ko-KR" dirty="0"/>
              <a:t> 0x06(b00000110)</a:t>
            </a:r>
            <a:r>
              <a:rPr lang="ko-KR" altLang="ko-KR" dirty="0"/>
              <a:t>이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/>
            <a:r>
              <a:rPr lang="en-US" altLang="ko-KR" dirty="0"/>
              <a:t>ADC </a:t>
            </a:r>
            <a:r>
              <a:rPr lang="ko-KR" altLang="ko-KR" dirty="0"/>
              <a:t>채널 번호 </a:t>
            </a:r>
            <a:r>
              <a:rPr lang="en-US" altLang="ko-KR" dirty="0"/>
              <a:t>3</a:t>
            </a:r>
            <a:r>
              <a:rPr lang="ko-KR" altLang="ko-KR" dirty="0"/>
              <a:t>비트 중 최상위 </a:t>
            </a:r>
            <a:r>
              <a:rPr lang="en-US" altLang="ko-KR" dirty="0"/>
              <a:t>1</a:t>
            </a:r>
            <a:r>
              <a:rPr lang="ko-KR" altLang="ko-KR" dirty="0"/>
              <a:t>비트를 마지막 </a:t>
            </a:r>
            <a:r>
              <a:rPr lang="en-US" altLang="ko-KR" dirty="0"/>
              <a:t>[0]</a:t>
            </a:r>
            <a:r>
              <a:rPr lang="ko-KR" altLang="ko-KR" dirty="0"/>
              <a:t>에 추가</a:t>
            </a:r>
            <a:r>
              <a:rPr lang="en-US" altLang="ko-KR" dirty="0"/>
              <a:t> </a:t>
            </a:r>
            <a:r>
              <a:rPr lang="ko-KR" altLang="en-US" dirty="0"/>
              <a:t>한 뒤</a:t>
            </a:r>
            <a:r>
              <a:rPr lang="en-US" altLang="ko-KR" dirty="0"/>
              <a:t> ADC </a:t>
            </a:r>
            <a:r>
              <a:rPr lang="ko-KR" altLang="ko-KR" dirty="0"/>
              <a:t>채널 번호 </a:t>
            </a:r>
            <a:r>
              <a:rPr lang="en-US" altLang="ko-KR" dirty="0"/>
              <a:t>3</a:t>
            </a:r>
            <a:r>
              <a:rPr lang="ko-KR" altLang="ko-KR" dirty="0"/>
              <a:t>비트 중 남은 </a:t>
            </a:r>
            <a:r>
              <a:rPr lang="en-US" altLang="ko-KR" dirty="0"/>
              <a:t>2</a:t>
            </a:r>
            <a:r>
              <a:rPr lang="ko-KR" altLang="ko-KR" dirty="0"/>
              <a:t>비트는 두 번째 바이트의 최상위 </a:t>
            </a:r>
            <a:r>
              <a:rPr lang="en-US" altLang="ko-KR" dirty="0"/>
              <a:t>[7:6]</a:t>
            </a:r>
            <a:r>
              <a:rPr lang="ko-KR" altLang="ko-KR" dirty="0"/>
              <a:t>에 추가하며</a:t>
            </a:r>
            <a:r>
              <a:rPr lang="en-US" altLang="ko-KR" dirty="0"/>
              <a:t>, </a:t>
            </a:r>
            <a:r>
              <a:rPr lang="ko-KR" altLang="ko-KR" dirty="0"/>
              <a:t>세 번째 바이트는 </a:t>
            </a:r>
            <a:r>
              <a:rPr lang="en-US" altLang="ko-KR" dirty="0"/>
              <a:t>0</a:t>
            </a:r>
            <a:r>
              <a:rPr lang="ko-KR" altLang="ko-KR" dirty="0"/>
              <a:t>으로 </a:t>
            </a:r>
            <a:r>
              <a:rPr lang="ko-KR" altLang="en-US" dirty="0"/>
              <a:t>채움</a:t>
            </a:r>
            <a:endParaRPr lang="ko-KR" altLang="ko-KR" dirty="0"/>
          </a:p>
          <a:p>
            <a:pPr lvl="1"/>
            <a:endParaRPr lang="ko-KR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803E6E-CB5F-4E3B-83B4-943A66CC042D}"/>
              </a:ext>
            </a:extLst>
          </p:cNvPr>
          <p:cNvSpPr/>
          <p:nvPr/>
        </p:nvSpPr>
        <p:spPr>
          <a:xfrm>
            <a:off x="1589371" y="5197445"/>
            <a:ext cx="976442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tx1 = (0x06 | ((channel &amp; 0x07) &gt;&gt; 2))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tx2 = ((channel &amp; 0x07) &lt;&lt; 6) &amp; 0xFF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tx3 = 0x00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bytes([tx1, tx2, tx3])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3716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331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모듈 제어</a:t>
            </a:r>
            <a:r>
              <a:rPr lang="en-US" altLang="ko-KR" dirty="0"/>
              <a:t>(</a:t>
            </a:r>
            <a:r>
              <a:rPr lang="en-US" altLang="ko-KR" dirty="0" err="1"/>
              <a:t>WiringPi</a:t>
            </a:r>
            <a:r>
              <a:rPr lang="en-US" altLang="ko-KR" dirty="0"/>
              <a:t> )</a:t>
            </a:r>
          </a:p>
          <a:p>
            <a:pPr lvl="1"/>
            <a:r>
              <a:rPr lang="en-US" altLang="ko-KR" dirty="0"/>
              <a:t>ADC</a:t>
            </a:r>
            <a:r>
              <a:rPr lang="ko-KR" altLang="ko-KR" dirty="0"/>
              <a:t>에 전달한 채널 정보를 </a:t>
            </a:r>
            <a:r>
              <a:rPr lang="en-US" altLang="ko-KR" dirty="0" err="1"/>
              <a:t>wiringPiSPIDataRW</a:t>
            </a:r>
            <a:r>
              <a:rPr lang="en-US" altLang="ko-KR" dirty="0"/>
              <a:t>()</a:t>
            </a:r>
            <a:r>
              <a:rPr lang="ko-KR" altLang="ko-KR" dirty="0"/>
              <a:t>에 전달한 후 </a:t>
            </a:r>
            <a:r>
              <a:rPr lang="en-US" altLang="ko-KR" dirty="0"/>
              <a:t>ADC</a:t>
            </a:r>
            <a:r>
              <a:rPr lang="ko-KR" altLang="ko-KR" dirty="0"/>
              <a:t>가 </a:t>
            </a:r>
            <a:br>
              <a:rPr lang="en-US" altLang="ko-KR" dirty="0"/>
            </a:br>
            <a:r>
              <a:rPr lang="ko-KR" altLang="ko-KR" dirty="0"/>
              <a:t>전달한 결과를 반환 값으로 </a:t>
            </a:r>
            <a:r>
              <a:rPr lang="ko-KR" altLang="en-US" dirty="0"/>
              <a:t>받음</a:t>
            </a:r>
            <a:endParaRPr lang="en-US" altLang="ko-KR" dirty="0"/>
          </a:p>
          <a:p>
            <a:pPr lvl="1"/>
            <a:r>
              <a:rPr lang="en-US" altLang="ko-KR" dirty="0"/>
              <a:t>ADC</a:t>
            </a:r>
            <a:r>
              <a:rPr lang="ko-KR" altLang="ko-KR" dirty="0"/>
              <a:t>는 해당 채널에서 캡처한 아날로그 전압을 디지털 값으로 변환한 후 </a:t>
            </a:r>
            <a:r>
              <a:rPr lang="ko-KR" altLang="ko-KR" dirty="0" err="1"/>
              <a:t>튜플로</a:t>
            </a:r>
            <a:r>
              <a:rPr lang="ko-KR" altLang="ko-KR" dirty="0"/>
              <a:t> 크기와 함께 바이트 배열을 반환</a:t>
            </a:r>
            <a:endParaRPr lang="en-US" altLang="ko-KR" dirty="0"/>
          </a:p>
          <a:p>
            <a:pPr lvl="1"/>
            <a:r>
              <a:rPr lang="ko-KR" altLang="ko-KR" dirty="0" err="1"/>
              <a:t>튜플의</a:t>
            </a:r>
            <a:r>
              <a:rPr lang="ko-KR" altLang="ko-KR" dirty="0"/>
              <a:t> 첫 번째 요소는 </a:t>
            </a:r>
            <a:r>
              <a:rPr lang="en-US" altLang="ko-KR" dirty="0"/>
              <a:t>3</a:t>
            </a:r>
            <a:r>
              <a:rPr lang="ko-KR" altLang="ko-KR" dirty="0"/>
              <a:t>이고</a:t>
            </a:r>
            <a:r>
              <a:rPr lang="en-US" altLang="ko-KR" dirty="0"/>
              <a:t>, </a:t>
            </a:r>
            <a:r>
              <a:rPr lang="ko-KR" altLang="ko-KR" dirty="0"/>
              <a:t>두 번째 요소는 </a:t>
            </a:r>
            <a:r>
              <a:rPr lang="en-US" altLang="ko-KR" dirty="0"/>
              <a:t>12</a:t>
            </a:r>
            <a:r>
              <a:rPr lang="ko-KR" altLang="ko-KR" dirty="0"/>
              <a:t>비트 측정값이 들어있는 바이트 배열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ko-KR" dirty="0"/>
              <a:t>첫 번째 바이트는 버리고</a:t>
            </a:r>
            <a:r>
              <a:rPr lang="en-US" altLang="ko-KR" dirty="0"/>
              <a:t> 12</a:t>
            </a:r>
            <a:r>
              <a:rPr lang="ko-KR" altLang="ko-KR" dirty="0"/>
              <a:t>비트 중 최상위 </a:t>
            </a:r>
            <a:r>
              <a:rPr lang="en-US" altLang="ko-KR" dirty="0"/>
              <a:t>4</a:t>
            </a:r>
            <a:r>
              <a:rPr lang="ko-KR" altLang="ko-KR" dirty="0"/>
              <a:t>비트가 들어 있는 두 번째 바이트의 하위</a:t>
            </a:r>
            <a:r>
              <a:rPr lang="en-US" altLang="ko-KR" dirty="0"/>
              <a:t> 4 </a:t>
            </a:r>
            <a:r>
              <a:rPr lang="ko-KR" altLang="ko-KR" dirty="0"/>
              <a:t>비트와 세 번째 바이트를 결합해 최종</a:t>
            </a:r>
            <a:r>
              <a:rPr lang="en-US" altLang="ko-KR" dirty="0"/>
              <a:t> </a:t>
            </a:r>
            <a:r>
              <a:rPr lang="ko-KR" altLang="ko-KR" dirty="0"/>
              <a:t>값을 확인</a:t>
            </a:r>
          </a:p>
          <a:p>
            <a:pPr lvl="1"/>
            <a:endParaRPr lang="ko-KR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803E6E-CB5F-4E3B-83B4-943A66CC042D}"/>
              </a:ext>
            </a:extLst>
          </p:cNvPr>
          <p:cNvSpPr/>
          <p:nvPr/>
        </p:nvSpPr>
        <p:spPr>
          <a:xfrm>
            <a:off x="1589371" y="5197445"/>
            <a:ext cx="976442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_, data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wiringPiSPIDataRW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ret = (((data[1] &amp; 0x0F) &lt;&lt; 8) | (data[2] &amp; 0xFF)) &amp; 0xFFF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print(ret)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0016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모듈 제어</a:t>
            </a:r>
            <a:r>
              <a:rPr lang="en-US" altLang="ko-KR" dirty="0"/>
              <a:t>(</a:t>
            </a:r>
            <a:r>
              <a:rPr lang="en-US" altLang="ko-KR" dirty="0" err="1"/>
              <a:t>WiringPi</a:t>
            </a:r>
            <a:r>
              <a:rPr lang="en-US" altLang="ko-KR" dirty="0"/>
              <a:t> )</a:t>
            </a:r>
          </a:p>
          <a:p>
            <a:pPr lvl="1"/>
            <a:r>
              <a:rPr lang="ko-KR" altLang="ko-KR" dirty="0"/>
              <a:t>실제로 </a:t>
            </a:r>
            <a:r>
              <a:rPr lang="en-US" altLang="ko-KR" dirty="0" err="1"/>
              <a:t>wiringPiSPIDataRW</a:t>
            </a:r>
            <a:r>
              <a:rPr lang="en-US" altLang="ko-KR" dirty="0"/>
              <a:t>()</a:t>
            </a:r>
            <a:r>
              <a:rPr lang="ko-KR" altLang="ko-KR" dirty="0"/>
              <a:t>가 호출되면 프로세서에 내장된 </a:t>
            </a:r>
            <a:r>
              <a:rPr lang="en-US" altLang="ko-KR" dirty="0"/>
              <a:t>SPI </a:t>
            </a:r>
            <a:r>
              <a:rPr lang="ko-KR" altLang="ko-KR" dirty="0"/>
              <a:t>컨트롤러는 </a:t>
            </a:r>
            <a:r>
              <a:rPr lang="en-US" altLang="ko-KR" dirty="0"/>
              <a:t>MCP3208 ADC</a:t>
            </a:r>
            <a:r>
              <a:rPr lang="ko-KR" altLang="ko-KR" dirty="0"/>
              <a:t>가 연결된 </a:t>
            </a:r>
            <a:r>
              <a:rPr lang="en-US" altLang="ko-KR" dirty="0"/>
              <a:t>SPI_CE(</a:t>
            </a:r>
            <a:r>
              <a:rPr lang="ko-KR" altLang="ko-KR" dirty="0"/>
              <a:t>또는 </a:t>
            </a:r>
            <a:r>
              <a:rPr lang="en-US" altLang="ko-KR" dirty="0"/>
              <a:t>CS)</a:t>
            </a:r>
            <a:r>
              <a:rPr lang="ko-KR" altLang="ko-KR" dirty="0"/>
              <a:t>를 </a:t>
            </a:r>
            <a:r>
              <a:rPr lang="en-US" altLang="ko-KR" dirty="0"/>
              <a:t>LOW</a:t>
            </a:r>
            <a:r>
              <a:rPr lang="ko-KR" altLang="ko-KR" dirty="0"/>
              <a:t>로 바꾼 후 </a:t>
            </a:r>
            <a:r>
              <a:rPr lang="en-US" altLang="ko-KR" dirty="0"/>
              <a:t>SPI_CLK</a:t>
            </a:r>
            <a:r>
              <a:rPr lang="ko-KR" altLang="ko-KR" dirty="0"/>
              <a:t>를 통해 </a:t>
            </a:r>
            <a:r>
              <a:rPr lang="en-US" altLang="ko-KR" dirty="0"/>
              <a:t>MCP3208 ADC</a:t>
            </a:r>
            <a:r>
              <a:rPr lang="ko-KR" altLang="ko-KR" dirty="0"/>
              <a:t>에 통신 동기화 클럭을 출력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ko-KR" altLang="ko-KR" dirty="0"/>
              <a:t>프로세서와 </a:t>
            </a:r>
            <a:r>
              <a:rPr lang="en-US" altLang="ko-KR" dirty="0"/>
              <a:t>MCP3208 ADC</a:t>
            </a:r>
            <a:r>
              <a:rPr lang="ko-KR" altLang="ko-KR" dirty="0"/>
              <a:t>는 전송 속도에 해당하는 이 클럭 신호에 </a:t>
            </a:r>
            <a:br>
              <a:rPr lang="en-US" altLang="ko-KR" dirty="0"/>
            </a:br>
            <a:r>
              <a:rPr lang="ko-KR" altLang="ko-KR" dirty="0"/>
              <a:t>맞춰 </a:t>
            </a:r>
            <a:r>
              <a:rPr lang="en-US" altLang="ko-KR" dirty="0"/>
              <a:t>MOSI</a:t>
            </a:r>
            <a:r>
              <a:rPr lang="ko-KR" altLang="ko-KR" dirty="0"/>
              <a:t>와 </a:t>
            </a:r>
            <a:r>
              <a:rPr lang="en-US" altLang="ko-KR" dirty="0"/>
              <a:t>MISO</a:t>
            </a:r>
            <a:r>
              <a:rPr lang="ko-KR" altLang="ko-KR" dirty="0"/>
              <a:t>로 바이트 배열을 전달하면서 동시에 </a:t>
            </a:r>
            <a:r>
              <a:rPr lang="ko-KR" altLang="en-US" dirty="0"/>
              <a:t>받음</a:t>
            </a:r>
            <a:endParaRPr lang="en-US" altLang="ko-KR" dirty="0"/>
          </a:p>
          <a:p>
            <a:pPr lvl="1"/>
            <a:r>
              <a:rPr lang="ko-KR" altLang="ko-KR" dirty="0"/>
              <a:t>작업이 끝나면 </a:t>
            </a:r>
            <a:r>
              <a:rPr lang="en-US" altLang="ko-KR" dirty="0"/>
              <a:t>SPI_CE</a:t>
            </a:r>
            <a:r>
              <a:rPr lang="ko-KR" altLang="ko-KR" dirty="0"/>
              <a:t>는 다시 </a:t>
            </a:r>
            <a:r>
              <a:rPr lang="en-US" altLang="ko-KR" dirty="0"/>
              <a:t>HIGH</a:t>
            </a:r>
            <a:r>
              <a:rPr lang="ko-KR" altLang="ko-KR" dirty="0"/>
              <a:t>로 바뀌고</a:t>
            </a:r>
            <a:r>
              <a:rPr lang="en-US" altLang="ko-KR" dirty="0"/>
              <a:t>, </a:t>
            </a:r>
            <a:r>
              <a:rPr lang="ko-KR" altLang="ko-KR" dirty="0"/>
              <a:t>클럭 출력도 멈</a:t>
            </a:r>
            <a:r>
              <a:rPr lang="ko-KR" altLang="en-US" dirty="0"/>
              <a:t>춤</a:t>
            </a:r>
            <a:endParaRPr lang="ko-KR" altLang="ko-KR" dirty="0"/>
          </a:p>
          <a:p>
            <a:pPr lvl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9644192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모듈 제어</a:t>
            </a:r>
            <a:r>
              <a:rPr lang="en-US" altLang="ko-KR" dirty="0"/>
              <a:t>(</a:t>
            </a:r>
            <a:r>
              <a:rPr lang="en-US" altLang="ko-KR" dirty="0" err="1"/>
              <a:t>WiringPi</a:t>
            </a:r>
            <a:r>
              <a:rPr lang="en-US" altLang="ko-KR" dirty="0"/>
              <a:t> )</a:t>
            </a:r>
          </a:p>
          <a:p>
            <a:pPr lvl="1"/>
            <a:r>
              <a:rPr lang="ko-KR" altLang="en-US" dirty="0"/>
              <a:t>전체 코드</a:t>
            </a:r>
            <a:endParaRPr lang="ko-KR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0DC397-C11B-4E36-8E37-DA0A72148F88}"/>
              </a:ext>
            </a:extLst>
          </p:cNvPr>
          <p:cNvSpPr/>
          <p:nvPr/>
        </p:nvSpPr>
        <p:spPr>
          <a:xfrm>
            <a:off x="1219199" y="2951946"/>
            <a:ext cx="4748981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#pinMode(21, OUTPUT) #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제품이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Plus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가 아닐 때 추가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speed=1000000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channel = 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ret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wiringPiSPISetup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speed)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tx1 = 0x06 | ((channel &amp; 0x07) &gt;&gt; 2)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tx2 = ((channel &amp; 0x07) &lt;&lt; 6) &amp; 0xFF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tx3 = 0x00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bytes([tx1, tx2, tx3])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7FCBDC-B5F8-474A-9F96-72B636B3EAAE}"/>
              </a:ext>
            </a:extLst>
          </p:cNvPr>
          <p:cNvSpPr/>
          <p:nvPr/>
        </p:nvSpPr>
        <p:spPr>
          <a:xfrm>
            <a:off x="6076336" y="2951946"/>
            <a:ext cx="5787454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#digitalWrite(21, LOW) #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제품이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Plus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가 아닐 때 추가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_, data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wiringPiSPIDataRW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buf)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#digitalWrite(21, HEIGH) #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제품이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Plus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가 아닐 때 추가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 = (((data[1] &amp; 0x0F) &lt;&lt; 8) | (data[2] &amp; 0xFF)) &amp; 0xFFF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print(ret)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delay(500)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2413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모듈 제어</a:t>
            </a:r>
            <a:r>
              <a:rPr lang="en-US" altLang="ko-KR" dirty="0"/>
              <a:t>(</a:t>
            </a:r>
            <a:r>
              <a:rPr lang="en-US" altLang="ko-KR" dirty="0" err="1"/>
              <a:t>WiringPi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실행 확인</a:t>
            </a:r>
            <a:endParaRPr lang="en-US" altLang="ko-KR" dirty="0"/>
          </a:p>
          <a:p>
            <a:pPr lvl="2"/>
            <a:r>
              <a:rPr lang="ko-KR" altLang="en-US" dirty="0"/>
              <a:t>출력 값 범위가 </a:t>
            </a:r>
            <a:r>
              <a:rPr lang="en-US" altLang="ko-KR" dirty="0"/>
              <a:t>0 ~ 3200</a:t>
            </a:r>
            <a:r>
              <a:rPr lang="ko-KR" altLang="en-US" dirty="0"/>
              <a:t>까지 출력됨</a:t>
            </a:r>
            <a:r>
              <a:rPr lang="en-US" altLang="ko-KR" dirty="0"/>
              <a:t>(</a:t>
            </a:r>
            <a:r>
              <a:rPr lang="ko-KR" altLang="en-US" dirty="0"/>
              <a:t>모듈 특정에 따라 최대 값 상이 함</a:t>
            </a:r>
            <a:r>
              <a:rPr lang="en-US" altLang="ko-KR" dirty="0"/>
              <a:t>)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0F134F-5AE4-4C10-9692-6BDAA46244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3542" y="3113139"/>
            <a:ext cx="7024916" cy="358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9400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같은 조건에서 아날로그 센서 값 변화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(</a:t>
            </a:r>
            <a:r>
              <a:rPr lang="en-US" altLang="ko-KR" dirty="0" err="1"/>
              <a:t>WiringPi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측정된 값의 변화폭이 </a:t>
            </a:r>
            <a:r>
              <a:rPr lang="en-US" altLang="ko-KR" dirty="0"/>
              <a:t>Potentiometer</a:t>
            </a:r>
            <a:r>
              <a:rPr lang="ko-KR" altLang="en-US" dirty="0"/>
              <a:t>에 비해 훨씬 민감 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5CBA2-5D1D-43D0-978C-4F6D939936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15656" y="2998404"/>
            <a:ext cx="4760688" cy="36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025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RMS </a:t>
            </a:r>
            <a:r>
              <a:rPr lang="en-US" altLang="ko-KR" baseline="-25000" dirty="0"/>
              <a:t>Root Mean Square </a:t>
            </a:r>
            <a:r>
              <a:rPr lang="en-US" altLang="ko-KR" dirty="0"/>
              <a:t>(</a:t>
            </a:r>
            <a:r>
              <a:rPr lang="ko-KR" altLang="en-US" dirty="0"/>
              <a:t>실효 </a:t>
            </a:r>
            <a:r>
              <a:rPr lang="ko-KR" altLang="ko-KR" dirty="0"/>
              <a:t>값</a:t>
            </a:r>
            <a:r>
              <a:rPr lang="en-US" altLang="ko-KR" dirty="0"/>
              <a:t>)</a:t>
            </a:r>
          </a:p>
          <a:p>
            <a:pPr lvl="1"/>
            <a:r>
              <a:rPr lang="ko-KR" altLang="ko-KR" dirty="0"/>
              <a:t>아날로그 센서의 변화하는 값을 일정하게 해석하려면 평균을 사용하는 것이 좋은데</a:t>
            </a:r>
            <a:r>
              <a:rPr lang="en-US" altLang="ko-KR" dirty="0"/>
              <a:t>, </a:t>
            </a:r>
            <a:r>
              <a:rPr lang="ko-KR" altLang="ko-KR" dirty="0"/>
              <a:t>아날로그 신호는 시간에 따라 주기적으로 크기와 극성이 </a:t>
            </a:r>
            <a:r>
              <a:rPr lang="ko-KR" altLang="en-US" dirty="0"/>
              <a:t>바뀜</a:t>
            </a:r>
            <a:endParaRPr lang="en-US" altLang="ko-KR" dirty="0"/>
          </a:p>
          <a:p>
            <a:pPr lvl="1"/>
            <a:r>
              <a:rPr lang="en-US" altLang="ko-KR" dirty="0"/>
              <a:t>+</a:t>
            </a:r>
            <a:r>
              <a:rPr lang="ko-KR" altLang="ko-KR" dirty="0"/>
              <a:t>와</a:t>
            </a:r>
            <a:r>
              <a:rPr lang="en-US" altLang="ko-KR" dirty="0"/>
              <a:t> -</a:t>
            </a:r>
            <a:r>
              <a:rPr lang="ko-KR" altLang="ko-KR" dirty="0"/>
              <a:t>가 공존하는 형태에서 산술 평균을 계산하면</a:t>
            </a:r>
            <a:r>
              <a:rPr lang="en-US" altLang="ko-KR" dirty="0"/>
              <a:t> 0</a:t>
            </a:r>
            <a:r>
              <a:rPr lang="ko-KR" altLang="ko-KR" dirty="0"/>
              <a:t>이 될 수 있으므로 각 신호를 제곱한 값을 평균한 값의 양의 제곱근으로 구해 대</a:t>
            </a:r>
            <a:r>
              <a:rPr lang="ko-KR" altLang="en-US" dirty="0"/>
              <a:t>표 </a:t>
            </a:r>
            <a:r>
              <a:rPr lang="ko-KR" altLang="ko-KR" dirty="0"/>
              <a:t>값으로 사용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1"/>
            <a:r>
              <a:rPr lang="ko-KR" altLang="ko-KR" dirty="0"/>
              <a:t>가정용</a:t>
            </a:r>
            <a:r>
              <a:rPr lang="en-US" altLang="ko-KR" dirty="0"/>
              <a:t> 220V </a:t>
            </a:r>
            <a:r>
              <a:rPr lang="ko-KR" altLang="ko-KR" dirty="0"/>
              <a:t>교유 전압</a:t>
            </a:r>
            <a:r>
              <a:rPr lang="ko-KR" altLang="en-US" dirty="0"/>
              <a:t>도 </a:t>
            </a:r>
            <a:r>
              <a:rPr lang="en-US" altLang="ko-KR" dirty="0"/>
              <a:t>RMS</a:t>
            </a:r>
            <a:r>
              <a:rPr lang="ko-KR" altLang="ko-KR" dirty="0"/>
              <a:t>이 일종</a:t>
            </a:r>
          </a:p>
        </p:txBody>
      </p:sp>
    </p:spTree>
    <p:extLst>
      <p:ext uri="{BB962C8B-B14F-4D97-AF65-F5344CB8AC3E}">
        <p14:creationId xmlns:p14="http://schemas.microsoft.com/office/powerpoint/2010/main" val="28990583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모듈 제어</a:t>
            </a:r>
            <a:r>
              <a:rPr lang="en-US" altLang="ko-KR" dirty="0"/>
              <a:t>(</a:t>
            </a:r>
            <a:r>
              <a:rPr lang="en-US" altLang="ko-KR" dirty="0" err="1"/>
              <a:t>WiringPi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RMS</a:t>
            </a:r>
            <a:r>
              <a:rPr lang="ko-KR" altLang="en-US" dirty="0"/>
              <a:t>를 사용한 센서 값 해석 코드</a:t>
            </a:r>
            <a:endParaRPr lang="en-US" altLang="ko-KR" dirty="0"/>
          </a:p>
          <a:p>
            <a:pPr lvl="2"/>
            <a:r>
              <a:rPr lang="ko-KR" altLang="en-US" dirty="0"/>
              <a:t>측정치를 </a:t>
            </a:r>
            <a:r>
              <a:rPr lang="en-US" altLang="ko-KR" dirty="0"/>
              <a:t>math </a:t>
            </a:r>
            <a:r>
              <a:rPr lang="ko-KR" altLang="ko-KR" dirty="0"/>
              <a:t>모듈의 </a:t>
            </a:r>
            <a:r>
              <a:rPr lang="en-US" altLang="ko-KR" dirty="0"/>
              <a:t>pow()</a:t>
            </a:r>
            <a:r>
              <a:rPr lang="ko-KR" altLang="ko-KR" dirty="0"/>
              <a:t>로 제곱해 누적</a:t>
            </a:r>
            <a:r>
              <a:rPr lang="en-US" altLang="ko-KR" dirty="0"/>
              <a:t> </a:t>
            </a:r>
            <a:r>
              <a:rPr lang="ko-KR" altLang="en-US" dirty="0"/>
              <a:t>한 뒤</a:t>
            </a:r>
            <a:r>
              <a:rPr lang="en-US" altLang="ko-KR" dirty="0"/>
              <a:t>, </a:t>
            </a:r>
            <a:r>
              <a:rPr lang="ko-KR" altLang="ko-KR" dirty="0"/>
              <a:t>결과를 샘플 개수로 나눈 후 </a:t>
            </a:r>
            <a:r>
              <a:rPr lang="en-US" altLang="ko-KR" dirty="0"/>
              <a:t>sqrt()</a:t>
            </a:r>
            <a:r>
              <a:rPr lang="ko-KR" altLang="ko-KR" dirty="0"/>
              <a:t>로 제곱근을 적용</a:t>
            </a:r>
            <a:r>
              <a:rPr lang="ko-KR" altLang="en-US" dirty="0"/>
              <a:t>하는 방식 사용</a:t>
            </a:r>
            <a:endParaRPr lang="ko-KR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0DC397-C11B-4E36-8E37-DA0A72148F88}"/>
              </a:ext>
            </a:extLst>
          </p:cNvPr>
          <p:cNvSpPr/>
          <p:nvPr/>
        </p:nvSpPr>
        <p:spPr>
          <a:xfrm>
            <a:off x="312116" y="3449060"/>
            <a:ext cx="3142284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import math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ce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0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speed=1000000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channel = 0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sample = 1024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ret =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wiringPiSPISetup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ce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speed)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7FCBDC-B5F8-474A-9F96-72B636B3EAAE}"/>
              </a:ext>
            </a:extLst>
          </p:cNvPr>
          <p:cNvSpPr/>
          <p:nvPr/>
        </p:nvSpPr>
        <p:spPr>
          <a:xfrm>
            <a:off x="3632260" y="3449060"/>
            <a:ext cx="5010997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def read():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tx1 = 0x06 | ((channel &amp; 0x07) &gt;&gt; 2)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tx2 = ((channel &amp; 0x07) &lt;&lt; 6) &amp; 0xFF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tx3 = 0x00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buf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bytes([tx1, tx2, tx3])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_, data =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wiringPiSPIDataRW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ce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buf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return (((data[1] &amp; 0x0F) &lt;&lt; 8) | (data[2] &amp; 0xFF)) &amp; 0xFFF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D975EE-438B-49E7-B7FF-C0C7C3104EC3}"/>
              </a:ext>
            </a:extLst>
          </p:cNvPr>
          <p:cNvSpPr/>
          <p:nvPr/>
        </p:nvSpPr>
        <p:spPr>
          <a:xfrm>
            <a:off x="8821117" y="3449060"/>
            <a:ext cx="3058767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0.0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for _ in range(sample):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+=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math.pow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(read(), 2)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ret = int(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math.sqrt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/ sample))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print(ret)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  <a:p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8087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Potentiometer </a:t>
            </a:r>
            <a:r>
              <a:rPr lang="ko-KR" altLang="en-US" dirty="0"/>
              <a:t>모듈 제어</a:t>
            </a:r>
            <a:r>
              <a:rPr lang="en-US" altLang="ko-KR" dirty="0"/>
              <a:t>(</a:t>
            </a:r>
            <a:r>
              <a:rPr lang="en-US" altLang="ko-KR" dirty="0" err="1"/>
              <a:t>WiringPi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RMS</a:t>
            </a:r>
            <a:r>
              <a:rPr lang="ko-KR" altLang="en-US" dirty="0"/>
              <a:t>를 사용한 센서 값 해석 코드 실행 결과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20822A-1FB1-4FC1-845C-4DFD77B287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85028" y="2979175"/>
            <a:ext cx="5021944" cy="35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26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altLang="ko-KR" dirty="0"/>
              <a:t>Pop </a:t>
            </a:r>
            <a:r>
              <a:rPr lang="ko-KR" altLang="en-US" dirty="0"/>
              <a:t>라이브러리의 </a:t>
            </a:r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클래스</a:t>
            </a:r>
            <a:endParaRPr lang="en-US" altLang="ko-KR" dirty="0"/>
          </a:p>
          <a:p>
            <a:pPr lvl="1"/>
            <a:r>
              <a:rPr lang="en-US" altLang="ko-KR" dirty="0" err="1"/>
              <a:t>SpiAdc</a:t>
            </a:r>
            <a:r>
              <a:rPr lang="en-US" altLang="ko-KR" dirty="0"/>
              <a:t>(channel, device=0, </a:t>
            </a:r>
            <a:r>
              <a:rPr lang="en-US" altLang="ko-KR" dirty="0" err="1"/>
              <a:t>ce</a:t>
            </a:r>
            <a:r>
              <a:rPr lang="en-US" altLang="ko-KR" dirty="0"/>
              <a:t>=0, speed=1000000)</a:t>
            </a:r>
          </a:p>
          <a:p>
            <a:pPr lvl="2"/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객체 생성</a:t>
            </a:r>
          </a:p>
          <a:p>
            <a:pPr lvl="2"/>
            <a:r>
              <a:rPr lang="en-US" altLang="ko-KR" dirty="0"/>
              <a:t>channel</a:t>
            </a:r>
          </a:p>
          <a:p>
            <a:pPr lvl="3"/>
            <a:r>
              <a:rPr lang="ko-KR" altLang="ko-KR" dirty="0"/>
              <a:t>아날로그 센서가 연결된 </a:t>
            </a:r>
            <a:r>
              <a:rPr lang="en-US" altLang="ko-KR" dirty="0"/>
              <a:t>ADC </a:t>
            </a:r>
            <a:r>
              <a:rPr lang="ko-KR" altLang="ko-KR" dirty="0"/>
              <a:t>채널 번호</a:t>
            </a:r>
          </a:p>
          <a:p>
            <a:pPr lvl="2"/>
            <a:r>
              <a:rPr lang="en-US" altLang="ko-KR" dirty="0"/>
              <a:t>device</a:t>
            </a:r>
          </a:p>
          <a:p>
            <a:pPr lvl="3"/>
            <a:r>
              <a:rPr lang="en-US" altLang="ko-KR" dirty="0"/>
              <a:t>SPI </a:t>
            </a:r>
            <a:r>
              <a:rPr lang="ko-KR" altLang="ko-KR" dirty="0"/>
              <a:t>컨트롤러 번호</a:t>
            </a:r>
            <a:r>
              <a:rPr lang="en-US" altLang="ko-KR" dirty="0"/>
              <a:t>. </a:t>
            </a:r>
            <a:r>
              <a:rPr lang="ko-KR" altLang="ko-KR" dirty="0"/>
              <a:t>기본값은 </a:t>
            </a:r>
            <a:r>
              <a:rPr lang="en-US" altLang="ko-KR" dirty="0"/>
              <a:t>0</a:t>
            </a:r>
            <a:endParaRPr lang="ko-KR" altLang="ko-KR" dirty="0"/>
          </a:p>
          <a:p>
            <a:pPr lvl="2"/>
            <a:r>
              <a:rPr lang="en-US" altLang="ko-KR" dirty="0" err="1"/>
              <a:t>ce</a:t>
            </a:r>
            <a:endParaRPr lang="en-US" altLang="ko-KR" dirty="0"/>
          </a:p>
          <a:p>
            <a:pPr lvl="3"/>
            <a:r>
              <a:rPr lang="ko-KR" altLang="ko-KR" dirty="0" err="1"/>
              <a:t>슬레이브가</a:t>
            </a:r>
            <a:r>
              <a:rPr lang="ko-KR" altLang="ko-KR" dirty="0"/>
              <a:t> 연결된 </a:t>
            </a:r>
            <a:r>
              <a:rPr lang="en-US" altLang="ko-KR" dirty="0"/>
              <a:t>SPI_CE(</a:t>
            </a:r>
            <a:r>
              <a:rPr lang="ko-KR" altLang="ko-KR" dirty="0"/>
              <a:t>또는 </a:t>
            </a:r>
            <a:r>
              <a:rPr lang="en-US" altLang="ko-KR" dirty="0"/>
              <a:t>CS) </a:t>
            </a:r>
            <a:r>
              <a:rPr lang="ko-KR" altLang="ko-KR" dirty="0"/>
              <a:t>번호</a:t>
            </a:r>
            <a:r>
              <a:rPr lang="en-US" altLang="ko-KR" dirty="0"/>
              <a:t>. </a:t>
            </a:r>
            <a:r>
              <a:rPr lang="ko-KR" altLang="ko-KR" dirty="0"/>
              <a:t>기본 값은 </a:t>
            </a:r>
            <a:r>
              <a:rPr lang="en-US" altLang="ko-KR" dirty="0"/>
              <a:t>0</a:t>
            </a:r>
            <a:endParaRPr lang="ko-KR" altLang="ko-KR" dirty="0"/>
          </a:p>
          <a:p>
            <a:pPr lvl="2"/>
            <a:r>
              <a:rPr lang="en-US" altLang="ko-KR" dirty="0"/>
              <a:t>speed</a:t>
            </a:r>
          </a:p>
          <a:p>
            <a:pPr lvl="3"/>
            <a:r>
              <a:rPr lang="ko-KR" altLang="ko-KR" dirty="0"/>
              <a:t>클럭 속도</a:t>
            </a:r>
            <a:r>
              <a:rPr lang="en-US" altLang="ko-KR" dirty="0"/>
              <a:t>. </a:t>
            </a:r>
            <a:r>
              <a:rPr lang="ko-KR" altLang="ko-KR" dirty="0"/>
              <a:t>기본 값은 </a:t>
            </a:r>
            <a:r>
              <a:rPr lang="en-US" altLang="ko-KR" dirty="0"/>
              <a:t>1000000 (1MHz)</a:t>
            </a:r>
            <a:endParaRPr lang="ko-KR" altLang="ko-KR" dirty="0"/>
          </a:p>
          <a:p>
            <a:pPr lvl="1"/>
            <a:r>
              <a:rPr lang="en-US" altLang="ko-KR" dirty="0" err="1"/>
              <a:t>setCustomCE</a:t>
            </a:r>
            <a:r>
              <a:rPr lang="en-US" altLang="ko-KR" dirty="0"/>
              <a:t>(</a:t>
            </a:r>
            <a:r>
              <a:rPr lang="en-US" altLang="ko-KR" dirty="0" err="1"/>
              <a:t>ce</a:t>
            </a:r>
            <a:r>
              <a:rPr lang="en-US" altLang="ko-KR" dirty="0"/>
              <a:t>)</a:t>
            </a:r>
          </a:p>
          <a:p>
            <a:pPr lvl="2"/>
            <a:r>
              <a:rPr lang="ko-KR" altLang="ko-KR" dirty="0"/>
              <a:t>사용자 </a:t>
            </a:r>
            <a:r>
              <a:rPr lang="en-US" altLang="ko-KR" dirty="0"/>
              <a:t>SPI_CE </a:t>
            </a:r>
            <a:r>
              <a:rPr lang="ko-KR" altLang="ko-KR" dirty="0"/>
              <a:t>설정</a:t>
            </a:r>
          </a:p>
          <a:p>
            <a:pPr lvl="2"/>
            <a:r>
              <a:rPr lang="en-US" altLang="ko-KR" dirty="0" err="1"/>
              <a:t>ce</a:t>
            </a:r>
            <a:endParaRPr lang="en-US" altLang="ko-KR" dirty="0"/>
          </a:p>
          <a:p>
            <a:pPr lvl="3"/>
            <a:r>
              <a:rPr lang="en-US" altLang="ko-KR" dirty="0"/>
              <a:t>SPI_CE</a:t>
            </a:r>
            <a:r>
              <a:rPr lang="ko-KR" altLang="ko-KR" dirty="0"/>
              <a:t>로 사용할 </a:t>
            </a:r>
            <a:r>
              <a:rPr lang="en-US" altLang="ko-KR" dirty="0"/>
              <a:t>GPIO </a:t>
            </a:r>
            <a:r>
              <a:rPr lang="ko-KR" altLang="ko-KR" dirty="0"/>
              <a:t>번호</a:t>
            </a:r>
          </a:p>
          <a:p>
            <a:pPr lvl="1"/>
            <a:r>
              <a:rPr lang="en-US" altLang="ko-KR" dirty="0"/>
              <a:t>read()</a:t>
            </a:r>
          </a:p>
          <a:p>
            <a:pPr lvl="2"/>
            <a:r>
              <a:rPr lang="ko-KR" altLang="ko-KR" dirty="0"/>
              <a:t>아날로그 센서</a:t>
            </a:r>
            <a:r>
              <a:rPr lang="en-US" altLang="ko-KR" dirty="0"/>
              <a:t> </a:t>
            </a:r>
            <a:r>
              <a:rPr lang="ko-KR" altLang="ko-KR" dirty="0"/>
              <a:t>값 읽기</a:t>
            </a:r>
          </a:p>
        </p:txBody>
      </p:sp>
    </p:spTree>
    <p:extLst>
      <p:ext uri="{BB962C8B-B14F-4D97-AF65-F5344CB8AC3E}">
        <p14:creationId xmlns:p14="http://schemas.microsoft.com/office/powerpoint/2010/main" val="185493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E55C0-570D-41F2-B5AE-A516035D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</a:t>
            </a:r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37435A-3E50-4265-A33D-3AA52A1E7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WiringPi</a:t>
            </a:r>
            <a:r>
              <a:rPr lang="ko-KR" altLang="ko-KR" dirty="0"/>
              <a:t>는 스레드가 필요하고 주파수와 </a:t>
            </a:r>
            <a:r>
              <a:rPr lang="ko-KR" altLang="ko-KR" dirty="0" err="1"/>
              <a:t>듀티</a:t>
            </a:r>
            <a:r>
              <a:rPr lang="ko-KR" altLang="ko-KR" dirty="0"/>
              <a:t> 사이클을 기반으로 </a:t>
            </a:r>
            <a:r>
              <a:rPr lang="en-US" altLang="ko-KR" dirty="0"/>
              <a:t>PWM </a:t>
            </a:r>
            <a:r>
              <a:rPr lang="ko-KR" altLang="ko-KR" dirty="0"/>
              <a:t>신호를 생성하는 함수를 제공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ko-KR" altLang="ko-KR" dirty="0"/>
          </a:p>
          <a:p>
            <a:pPr lvl="0">
              <a:lnSpc>
                <a:spcPct val="120000"/>
              </a:lnSpc>
            </a:pPr>
            <a:r>
              <a:rPr lang="en-US" altLang="ko-KR" dirty="0" err="1"/>
              <a:t>softPwmCreate</a:t>
            </a:r>
            <a:r>
              <a:rPr lang="en-US" altLang="ko-KR" dirty="0"/>
              <a:t>(pin, </a:t>
            </a:r>
            <a:r>
              <a:rPr lang="en-US" altLang="ko-KR" dirty="0" err="1"/>
              <a:t>initialValue</a:t>
            </a:r>
            <a:r>
              <a:rPr lang="en-US" altLang="ko-KR" dirty="0"/>
              <a:t>, </a:t>
            </a:r>
            <a:r>
              <a:rPr lang="en-US" altLang="ko-KR" dirty="0" err="1"/>
              <a:t>pwmRange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ko-KR" dirty="0"/>
              <a:t>소프트웨어 </a:t>
            </a:r>
            <a:r>
              <a:rPr lang="en-US" altLang="ko-KR" dirty="0"/>
              <a:t>PWM </a:t>
            </a:r>
            <a:r>
              <a:rPr lang="ko-KR" altLang="ko-KR" dirty="0"/>
              <a:t>생성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pin : </a:t>
            </a:r>
            <a:r>
              <a:rPr lang="ko-KR" altLang="ko-KR" dirty="0"/>
              <a:t>일련 번호 또는 </a:t>
            </a:r>
            <a:r>
              <a:rPr lang="en-US" altLang="ko-KR" dirty="0"/>
              <a:t>GPIO </a:t>
            </a:r>
            <a:r>
              <a:rPr lang="ko-KR" altLang="ko-KR" dirty="0"/>
              <a:t>번호</a:t>
            </a:r>
            <a:r>
              <a:rPr lang="en-US" altLang="ko-KR" dirty="0"/>
              <a:t>. </a:t>
            </a:r>
            <a:r>
              <a:rPr lang="ko-KR" altLang="ko-KR" dirty="0"/>
              <a:t>초기화 함수에 따라 다름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initialValue</a:t>
            </a:r>
            <a:r>
              <a:rPr lang="en-US" altLang="ko-KR" dirty="0"/>
              <a:t> : </a:t>
            </a:r>
            <a:r>
              <a:rPr lang="ko-KR" altLang="ko-KR" dirty="0"/>
              <a:t>초</a:t>
            </a:r>
            <a:r>
              <a:rPr lang="ko-KR" altLang="en-US" dirty="0"/>
              <a:t>기 </a:t>
            </a:r>
            <a:r>
              <a:rPr lang="ko-KR" altLang="ko-KR" dirty="0"/>
              <a:t>값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pwmRange</a:t>
            </a:r>
            <a:r>
              <a:rPr lang="en-US" altLang="ko-KR" dirty="0"/>
              <a:t> : </a:t>
            </a:r>
            <a:r>
              <a:rPr lang="ko-KR" altLang="ko-KR" dirty="0"/>
              <a:t>범위</a:t>
            </a:r>
          </a:p>
          <a:p>
            <a:pPr lvl="0">
              <a:lnSpc>
                <a:spcPct val="120000"/>
              </a:lnSpc>
            </a:pPr>
            <a:r>
              <a:rPr lang="en-US" altLang="ko-KR" dirty="0" err="1"/>
              <a:t>softPwmWrite</a:t>
            </a:r>
            <a:r>
              <a:rPr lang="en-US" altLang="ko-KR" dirty="0"/>
              <a:t>(pin, value)</a:t>
            </a:r>
          </a:p>
          <a:p>
            <a:pPr lvl="1">
              <a:lnSpc>
                <a:spcPct val="120000"/>
              </a:lnSpc>
            </a:pPr>
            <a:r>
              <a:rPr lang="ko-KR" altLang="ko-KR" dirty="0"/>
              <a:t>소프트웨어 </a:t>
            </a:r>
            <a:r>
              <a:rPr lang="en-US" altLang="ko-KR" dirty="0"/>
              <a:t>PWM </a:t>
            </a:r>
            <a:r>
              <a:rPr lang="ko-KR" altLang="ko-KR" dirty="0"/>
              <a:t>핀에 </a:t>
            </a:r>
            <a:r>
              <a:rPr lang="en-US" altLang="ko-KR" dirty="0"/>
              <a:t>PWM </a:t>
            </a:r>
            <a:r>
              <a:rPr lang="ko-KR" altLang="ko-KR" dirty="0"/>
              <a:t>신호 출력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pin : </a:t>
            </a:r>
            <a:r>
              <a:rPr lang="ko-KR" altLang="ko-KR" dirty="0"/>
              <a:t>소프트웨어 </a:t>
            </a:r>
            <a:r>
              <a:rPr lang="en-US" altLang="ko-KR" dirty="0"/>
              <a:t>PWM </a:t>
            </a:r>
            <a:r>
              <a:rPr lang="ko-KR" altLang="ko-KR" dirty="0"/>
              <a:t>설정 핀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value : 0 ~ </a:t>
            </a:r>
            <a:r>
              <a:rPr lang="en-US" altLang="ko-KR" dirty="0" err="1"/>
              <a:t>pwmRange</a:t>
            </a:r>
            <a:endParaRPr lang="ko-KR" altLang="ko-KR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408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altLang="ko-KR" dirty="0"/>
              <a:t>Pop </a:t>
            </a:r>
            <a:r>
              <a:rPr lang="ko-KR" altLang="en-US" dirty="0"/>
              <a:t>라이브러리의 </a:t>
            </a:r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클래스</a:t>
            </a:r>
            <a:endParaRPr lang="en-US" altLang="ko-KR" dirty="0"/>
          </a:p>
          <a:p>
            <a:pPr lvl="1"/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RMS</a:t>
            </a:r>
            <a:r>
              <a:rPr lang="ko-KR" altLang="ko-KR" dirty="0"/>
              <a:t>로 아날로그 센서</a:t>
            </a:r>
            <a:r>
              <a:rPr lang="en-US" altLang="ko-KR" dirty="0"/>
              <a:t> </a:t>
            </a:r>
            <a:r>
              <a:rPr lang="ko-KR" altLang="ko-KR" dirty="0"/>
              <a:t>값 읽기</a:t>
            </a:r>
          </a:p>
          <a:p>
            <a:pPr lvl="1"/>
            <a:r>
              <a:rPr lang="en-US" altLang="ko-KR" dirty="0" err="1"/>
              <a:t>readVolt</a:t>
            </a:r>
            <a:r>
              <a:rPr lang="en-US" altLang="ko-KR" dirty="0"/>
              <a:t>(ref=5.0, max=4095.0)</a:t>
            </a:r>
          </a:p>
          <a:p>
            <a:pPr lvl="2"/>
            <a:r>
              <a:rPr lang="ko-KR" altLang="ko-KR" dirty="0"/>
              <a:t>디지털로 변환된 아날로그 센서</a:t>
            </a:r>
            <a:r>
              <a:rPr lang="en-US" altLang="ko-KR" dirty="0"/>
              <a:t> </a:t>
            </a:r>
            <a:r>
              <a:rPr lang="ko-KR" altLang="ko-KR" dirty="0"/>
              <a:t>값을 다시 전압으로 바꿔 읽기</a:t>
            </a:r>
          </a:p>
          <a:p>
            <a:pPr lvl="1"/>
            <a:r>
              <a:rPr lang="en-US" altLang="ko-KR" dirty="0" err="1"/>
              <a:t>setSample</a:t>
            </a:r>
            <a:r>
              <a:rPr lang="en-US" altLang="ko-KR" dirty="0"/>
              <a:t>(sample)</a:t>
            </a:r>
          </a:p>
          <a:p>
            <a:pPr lvl="2"/>
            <a:r>
              <a:rPr lang="ko-KR" altLang="ko-KR" dirty="0"/>
              <a:t>샘플 수 설정</a:t>
            </a:r>
          </a:p>
          <a:p>
            <a:pPr lvl="2"/>
            <a:r>
              <a:rPr lang="en-US" altLang="ko-KR" dirty="0"/>
              <a:t>sample</a:t>
            </a:r>
          </a:p>
          <a:p>
            <a:pPr lvl="3"/>
            <a:r>
              <a:rPr lang="en-US" altLang="ko-KR" dirty="0"/>
              <a:t>RMS</a:t>
            </a:r>
            <a:r>
              <a:rPr lang="ko-KR" altLang="ko-KR" dirty="0"/>
              <a:t>를 적용할 샘플 수</a:t>
            </a:r>
          </a:p>
          <a:p>
            <a:pPr lvl="1"/>
            <a:r>
              <a:rPr lang="en-US" altLang="ko-KR" dirty="0" err="1"/>
              <a:t>getSample</a:t>
            </a:r>
            <a:r>
              <a:rPr lang="en-US" altLang="ko-KR" dirty="0"/>
              <a:t>()</a:t>
            </a:r>
          </a:p>
          <a:p>
            <a:pPr lvl="2"/>
            <a:r>
              <a:rPr lang="ko-KR" altLang="ko-KR" dirty="0"/>
              <a:t>현재 샘플 수 반환</a:t>
            </a:r>
          </a:p>
          <a:p>
            <a:pPr lvl="2"/>
            <a:r>
              <a:rPr lang="ko-KR" altLang="ko-KR" dirty="0"/>
              <a:t>초기 </a:t>
            </a:r>
            <a:r>
              <a:rPr lang="ko-KR" altLang="ko-KR" dirty="0" err="1"/>
              <a:t>설정값은</a:t>
            </a:r>
            <a:r>
              <a:rPr lang="ko-KR" altLang="ko-KR" dirty="0"/>
              <a:t> </a:t>
            </a:r>
            <a:r>
              <a:rPr lang="en-US" altLang="ko-KR" dirty="0"/>
              <a:t>1</a:t>
            </a:r>
          </a:p>
          <a:p>
            <a:pPr lvl="1"/>
            <a:r>
              <a:rPr lang="en-US" altLang="ko-KR" dirty="0"/>
              <a:t>stop()</a:t>
            </a:r>
          </a:p>
          <a:p>
            <a:pPr lvl="2"/>
            <a:r>
              <a:rPr lang="ko-KR" altLang="ko-KR" dirty="0"/>
              <a:t>비동기 읽기 중단</a:t>
            </a:r>
          </a:p>
          <a:p>
            <a:pPr lvl="2"/>
            <a:r>
              <a:rPr lang="ko-KR" altLang="ko-KR" dirty="0"/>
              <a:t>다시 비동기 읽기를 시작하려면</a:t>
            </a:r>
            <a:r>
              <a:rPr lang="en-US" altLang="ko-KR" dirty="0"/>
              <a:t> </a:t>
            </a:r>
            <a:r>
              <a:rPr lang="en-US" altLang="ko-KR" dirty="0" err="1"/>
              <a:t>setCallback</a:t>
            </a:r>
            <a:r>
              <a:rPr lang="en-US" altLang="ko-KR" dirty="0"/>
              <a:t>() </a:t>
            </a:r>
            <a:r>
              <a:rPr lang="ko-KR" altLang="ko-KR" dirty="0"/>
              <a:t>호출</a:t>
            </a:r>
          </a:p>
        </p:txBody>
      </p:sp>
    </p:spTree>
    <p:extLst>
      <p:ext uri="{BB962C8B-B14F-4D97-AF65-F5344CB8AC3E}">
        <p14:creationId xmlns:p14="http://schemas.microsoft.com/office/powerpoint/2010/main" val="37459290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9366" cy="487045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altLang="ko-KR" dirty="0"/>
              <a:t>Pop </a:t>
            </a:r>
            <a:r>
              <a:rPr lang="ko-KR" altLang="en-US" dirty="0"/>
              <a:t>라이브러리의 </a:t>
            </a:r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클래스</a:t>
            </a:r>
            <a:endParaRPr lang="en-US" altLang="ko-KR" dirty="0"/>
          </a:p>
          <a:p>
            <a:pPr lvl="1"/>
            <a:r>
              <a:rPr lang="en-US" altLang="ko-KR" dirty="0" err="1"/>
              <a:t>setCallback</a:t>
            </a:r>
            <a:r>
              <a:rPr lang="en-US" altLang="ko-KR" dirty="0"/>
              <a:t>(</a:t>
            </a:r>
            <a:r>
              <a:rPr lang="en-US" altLang="ko-KR" dirty="0" err="1"/>
              <a:t>func</a:t>
            </a:r>
            <a:r>
              <a:rPr lang="en-US" altLang="ko-KR" dirty="0"/>
              <a:t>, param=None, type=TYPE_AVERAGE, mode=MODE_FULL, min=0, max=ADC_MAX)</a:t>
            </a:r>
          </a:p>
          <a:p>
            <a:pPr lvl="2"/>
            <a:r>
              <a:rPr lang="ko-KR" altLang="ko-KR" dirty="0"/>
              <a:t>비동기 읽기 시작</a:t>
            </a:r>
          </a:p>
          <a:p>
            <a:pPr lvl="2"/>
            <a:r>
              <a:rPr lang="en-US" altLang="ko-KR" dirty="0" err="1"/>
              <a:t>func</a:t>
            </a:r>
            <a:endParaRPr lang="en-US" altLang="ko-KR" dirty="0"/>
          </a:p>
          <a:p>
            <a:pPr lvl="3"/>
            <a:r>
              <a:rPr lang="ko-KR" altLang="ko-KR" dirty="0"/>
              <a:t>측정 결과를 인자로 받는 사용자 함수</a:t>
            </a:r>
          </a:p>
          <a:p>
            <a:pPr lvl="2"/>
            <a:r>
              <a:rPr lang="en-US" altLang="ko-KR" dirty="0"/>
              <a:t>param</a:t>
            </a:r>
          </a:p>
          <a:p>
            <a:pPr lvl="3"/>
            <a:r>
              <a:rPr lang="ko-KR" altLang="ko-KR" dirty="0"/>
              <a:t>사용자 함수가 호출될 때 전달할 인자</a:t>
            </a:r>
            <a:r>
              <a:rPr lang="en-US" altLang="ko-KR" dirty="0"/>
              <a:t>. </a:t>
            </a:r>
            <a:r>
              <a:rPr lang="ko-KR" altLang="ko-KR" dirty="0"/>
              <a:t>기본값은 없음</a:t>
            </a:r>
          </a:p>
          <a:p>
            <a:pPr lvl="2"/>
            <a:r>
              <a:rPr lang="en-US" altLang="ko-KR" dirty="0"/>
              <a:t>type</a:t>
            </a:r>
          </a:p>
          <a:p>
            <a:pPr lvl="3"/>
            <a:r>
              <a:rPr lang="ko-KR" altLang="ko-KR" dirty="0"/>
              <a:t>측정 방법 설정</a:t>
            </a:r>
          </a:p>
          <a:p>
            <a:pPr lvl="3"/>
            <a:r>
              <a:rPr lang="en-US" altLang="ko-KR" dirty="0" err="1"/>
              <a:t>SpiAdc.TYPE_NORMAL</a:t>
            </a:r>
            <a:r>
              <a:rPr lang="en-US" altLang="ko-KR" dirty="0"/>
              <a:t> : </a:t>
            </a:r>
            <a:r>
              <a:rPr lang="ko-KR" altLang="ko-KR" dirty="0"/>
              <a:t>일반</a:t>
            </a:r>
          </a:p>
          <a:p>
            <a:pPr lvl="3"/>
            <a:r>
              <a:rPr lang="en-US" altLang="ko-KR" dirty="0" err="1"/>
              <a:t>SpiAdc.TYPE_AVERAGE</a:t>
            </a:r>
            <a:r>
              <a:rPr lang="en-US" altLang="ko-KR" dirty="0"/>
              <a:t> : </a:t>
            </a:r>
            <a:r>
              <a:rPr lang="ko-KR" altLang="ko-KR" dirty="0"/>
              <a:t>기본값으로</a:t>
            </a:r>
            <a:r>
              <a:rPr lang="en-US" altLang="ko-KR" dirty="0"/>
              <a:t> RMS </a:t>
            </a:r>
            <a:r>
              <a:rPr lang="ko-KR" altLang="ko-KR" dirty="0"/>
              <a:t>적용</a:t>
            </a:r>
          </a:p>
          <a:p>
            <a:pPr lvl="2"/>
            <a:r>
              <a:rPr lang="en-US" altLang="ko-KR" dirty="0"/>
              <a:t>mode</a:t>
            </a:r>
          </a:p>
          <a:p>
            <a:pPr lvl="3"/>
            <a:r>
              <a:rPr lang="ko-KR" altLang="ko-KR" dirty="0"/>
              <a:t>결과 반환 모드 설정</a:t>
            </a:r>
          </a:p>
          <a:p>
            <a:pPr lvl="3"/>
            <a:r>
              <a:rPr lang="en-US" altLang="ko-KR" dirty="0" err="1"/>
              <a:t>SpiAdc.MODE_INCLUSIVE</a:t>
            </a:r>
            <a:r>
              <a:rPr lang="en-US" altLang="ko-KR" dirty="0"/>
              <a:t> : </a:t>
            </a:r>
            <a:r>
              <a:rPr lang="ko-KR" altLang="ko-KR" dirty="0"/>
              <a:t>측정 결과가 </a:t>
            </a:r>
            <a:r>
              <a:rPr lang="en-US" altLang="ko-KR" dirty="0"/>
              <a:t>min ~ max </a:t>
            </a:r>
            <a:r>
              <a:rPr lang="ko-KR" altLang="ko-KR" dirty="0"/>
              <a:t>사이일 때만 반환</a:t>
            </a:r>
          </a:p>
          <a:p>
            <a:pPr lvl="3"/>
            <a:r>
              <a:rPr lang="en-US" altLang="ko-KR" dirty="0" err="1"/>
              <a:t>SpiAdc.MODE_EXCLUSIVE</a:t>
            </a:r>
            <a:r>
              <a:rPr lang="en-US" altLang="ko-KR" dirty="0"/>
              <a:t> : </a:t>
            </a:r>
            <a:r>
              <a:rPr lang="ko-KR" altLang="ko-KR" dirty="0"/>
              <a:t>측정 결과가 </a:t>
            </a:r>
            <a:r>
              <a:rPr lang="en-US" altLang="ko-KR" dirty="0"/>
              <a:t>min </a:t>
            </a:r>
            <a:r>
              <a:rPr lang="ko-KR" altLang="ko-KR" dirty="0"/>
              <a:t>미만이거나 </a:t>
            </a:r>
            <a:r>
              <a:rPr lang="en-US" altLang="ko-KR" dirty="0"/>
              <a:t>max </a:t>
            </a:r>
            <a:r>
              <a:rPr lang="ko-KR" altLang="ko-KR" dirty="0"/>
              <a:t>초과일 때만 반환 </a:t>
            </a:r>
          </a:p>
          <a:p>
            <a:pPr lvl="3"/>
            <a:r>
              <a:rPr lang="en-US" altLang="ko-KR" dirty="0" err="1"/>
              <a:t>SpiAdc.MODE_FULL</a:t>
            </a:r>
            <a:r>
              <a:rPr lang="en-US" altLang="ko-KR" dirty="0"/>
              <a:t> : </a:t>
            </a:r>
            <a:r>
              <a:rPr lang="ko-KR" altLang="ko-KR" dirty="0"/>
              <a:t>기본 값으로 측정 결과를 그대로 반환</a:t>
            </a:r>
          </a:p>
          <a:p>
            <a:pPr lvl="2"/>
            <a:r>
              <a:rPr lang="en-US" altLang="ko-KR" dirty="0"/>
              <a:t>min</a:t>
            </a:r>
          </a:p>
          <a:p>
            <a:pPr lvl="3"/>
            <a:r>
              <a:rPr lang="en-US" altLang="ko-KR" dirty="0"/>
              <a:t>mode</a:t>
            </a:r>
            <a:r>
              <a:rPr lang="ko-KR" altLang="ko-KR" dirty="0"/>
              <a:t>가 </a:t>
            </a:r>
            <a:r>
              <a:rPr lang="en-US" altLang="ko-KR" dirty="0" err="1"/>
              <a:t>SpiAdc.MODE_FULL</a:t>
            </a:r>
            <a:r>
              <a:rPr lang="ko-KR" altLang="ko-KR" dirty="0"/>
              <a:t>이 아닐 때 사용할 최</a:t>
            </a:r>
            <a:r>
              <a:rPr lang="ko-KR" altLang="en-US" dirty="0"/>
              <a:t>소</a:t>
            </a:r>
            <a:r>
              <a:rPr lang="en-US" altLang="ko-KR" dirty="0"/>
              <a:t> </a:t>
            </a:r>
            <a:r>
              <a:rPr lang="ko-KR" altLang="ko-KR" dirty="0"/>
              <a:t>값 설정</a:t>
            </a:r>
            <a:r>
              <a:rPr lang="en-US" altLang="ko-KR" dirty="0"/>
              <a:t> </a:t>
            </a:r>
            <a:endParaRPr lang="ko-KR" altLang="ko-KR" dirty="0"/>
          </a:p>
          <a:p>
            <a:pPr lvl="3"/>
            <a:r>
              <a:rPr lang="en-US" altLang="ko-KR" dirty="0"/>
              <a:t>mode</a:t>
            </a:r>
            <a:r>
              <a:rPr lang="ko-KR" altLang="ko-KR" dirty="0"/>
              <a:t>가 </a:t>
            </a:r>
            <a:r>
              <a:rPr lang="en-US" altLang="ko-KR" dirty="0" err="1"/>
              <a:t>SpiAdc.MODE_FULL</a:t>
            </a:r>
            <a:r>
              <a:rPr lang="ko-KR" altLang="ko-KR" dirty="0"/>
              <a:t>일 때는 의미가 없음</a:t>
            </a:r>
          </a:p>
          <a:p>
            <a:pPr lvl="2"/>
            <a:r>
              <a:rPr lang="en-US" altLang="ko-KR" dirty="0"/>
              <a:t>max</a:t>
            </a:r>
          </a:p>
          <a:p>
            <a:pPr lvl="3"/>
            <a:r>
              <a:rPr lang="en-US" altLang="ko-KR" dirty="0"/>
              <a:t>mode</a:t>
            </a:r>
            <a:r>
              <a:rPr lang="ko-KR" altLang="ko-KR" dirty="0"/>
              <a:t>가 </a:t>
            </a:r>
            <a:r>
              <a:rPr lang="en-US" altLang="ko-KR" dirty="0" err="1"/>
              <a:t>SpiAdc.MODE_FULL</a:t>
            </a:r>
            <a:r>
              <a:rPr lang="ko-KR" altLang="ko-KR" dirty="0"/>
              <a:t>이 아닐 때 사용할 최</a:t>
            </a:r>
            <a:r>
              <a:rPr lang="ko-KR" altLang="en-US" dirty="0"/>
              <a:t>대 </a:t>
            </a:r>
            <a:r>
              <a:rPr lang="ko-KR" altLang="ko-KR" dirty="0"/>
              <a:t>값 설정</a:t>
            </a:r>
            <a:r>
              <a:rPr lang="en-US" altLang="ko-KR" dirty="0"/>
              <a:t> </a:t>
            </a:r>
            <a:endParaRPr lang="ko-KR" altLang="ko-KR" dirty="0"/>
          </a:p>
          <a:p>
            <a:pPr lvl="3"/>
            <a:r>
              <a:rPr lang="en-US" altLang="ko-KR" dirty="0"/>
              <a:t>mode</a:t>
            </a:r>
            <a:r>
              <a:rPr lang="ko-KR" altLang="ko-KR" dirty="0"/>
              <a:t>가 </a:t>
            </a:r>
            <a:r>
              <a:rPr lang="en-US" altLang="ko-KR" dirty="0" err="1"/>
              <a:t>SpiAdc.MODE_FULL</a:t>
            </a:r>
            <a:r>
              <a:rPr lang="ko-KR" altLang="ko-KR" dirty="0"/>
              <a:t>일 때는 의미가 없음</a:t>
            </a:r>
          </a:p>
        </p:txBody>
      </p:sp>
    </p:spTree>
    <p:extLst>
      <p:ext uri="{BB962C8B-B14F-4D97-AF65-F5344CB8AC3E}">
        <p14:creationId xmlns:p14="http://schemas.microsoft.com/office/powerpoint/2010/main" val="21374402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</a:t>
            </a:r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클래스로 </a:t>
            </a:r>
            <a:r>
              <a:rPr lang="en-US" altLang="ko-KR" dirty="0"/>
              <a:t>ADC </a:t>
            </a:r>
            <a:r>
              <a:rPr lang="ko-KR" altLang="ko-KR" dirty="0"/>
              <a:t>채널 읽기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아날로그 센서가 연결된 </a:t>
            </a:r>
            <a:r>
              <a:rPr lang="en-US" altLang="ko-KR" dirty="0"/>
              <a:t>ADC </a:t>
            </a:r>
            <a:r>
              <a:rPr lang="ko-KR" altLang="ko-KR" dirty="0"/>
              <a:t>채널 번호를 인자로</a:t>
            </a:r>
            <a:r>
              <a:rPr lang="en-US" altLang="ko-KR" dirty="0"/>
              <a:t> </a:t>
            </a:r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객체를 만든 후</a:t>
            </a:r>
            <a:r>
              <a:rPr lang="en-US" altLang="ko-KR" dirty="0"/>
              <a:t> read() </a:t>
            </a:r>
            <a:r>
              <a:rPr lang="ko-KR" altLang="ko-KR" dirty="0"/>
              <a:t>로 센서</a:t>
            </a:r>
            <a:r>
              <a:rPr lang="en-US" altLang="ko-KR" dirty="0"/>
              <a:t> </a:t>
            </a:r>
            <a:r>
              <a:rPr lang="ko-KR" altLang="ko-KR" dirty="0"/>
              <a:t>값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6864E9-BB8A-449E-85E6-0777433EF137}"/>
              </a:ext>
            </a:extLst>
          </p:cNvPr>
          <p:cNvSpPr/>
          <p:nvPr/>
        </p:nvSpPr>
        <p:spPr>
          <a:xfrm>
            <a:off x="1589371" y="3202577"/>
            <a:ext cx="9764429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#HBE.IOT_PLUS=False #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제품이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Plus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가 아닐 때 추가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이후 동일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lvl="0"/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SpiAdc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(True):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adc.read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print("%d"%(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5047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</a:t>
            </a:r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클래스</a:t>
            </a:r>
            <a:r>
              <a:rPr lang="ko-KR" altLang="en-US" dirty="0"/>
              <a:t>의 </a:t>
            </a:r>
            <a:r>
              <a:rPr lang="en-US" altLang="ko-KR" dirty="0" err="1"/>
              <a:t>readVolt</a:t>
            </a:r>
            <a:r>
              <a:rPr lang="en-US" altLang="ko-KR" dirty="0"/>
              <a:t>()</a:t>
            </a:r>
            <a:r>
              <a:rPr lang="ko-KR" altLang="ko-KR" dirty="0"/>
              <a:t>로 </a:t>
            </a:r>
            <a:r>
              <a:rPr lang="en-US" altLang="ko-KR" dirty="0"/>
              <a:t>ADC </a:t>
            </a:r>
            <a:r>
              <a:rPr lang="ko-KR" altLang="ko-KR" dirty="0"/>
              <a:t>채널 읽기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readVolt</a:t>
            </a:r>
            <a:r>
              <a:rPr lang="en-US" altLang="ko-KR" dirty="0"/>
              <a:t>()</a:t>
            </a:r>
            <a:r>
              <a:rPr lang="ko-KR" altLang="en-US" dirty="0"/>
              <a:t>로</a:t>
            </a:r>
            <a:r>
              <a:rPr lang="ko-KR" altLang="ko-KR" dirty="0"/>
              <a:t> </a:t>
            </a:r>
            <a:r>
              <a:rPr lang="en-US" altLang="ko-KR" dirty="0"/>
              <a:t>ADC </a:t>
            </a:r>
            <a:r>
              <a:rPr lang="ko-KR" altLang="ko-KR" dirty="0"/>
              <a:t>채널의 아날로그 전압을 </a:t>
            </a:r>
            <a:r>
              <a:rPr lang="ko-KR" altLang="en-US" dirty="0"/>
              <a:t>읽고</a:t>
            </a:r>
            <a:r>
              <a:rPr lang="en-US" altLang="ko-KR" dirty="0"/>
              <a:t>, ADC</a:t>
            </a:r>
            <a:r>
              <a:rPr lang="ko-KR" altLang="ko-KR" dirty="0"/>
              <a:t>가 변환한 디지털 값을</a:t>
            </a:r>
            <a:r>
              <a:rPr lang="en-US" altLang="ko-KR" dirty="0"/>
              <a:t> ADC </a:t>
            </a:r>
            <a:r>
              <a:rPr lang="ko-KR" altLang="ko-KR" dirty="0"/>
              <a:t>해상도와 참조 전압을 이용해 다시 아날로그 전압</a:t>
            </a:r>
            <a:r>
              <a:rPr lang="en-US" altLang="ko-KR" dirty="0"/>
              <a:t> </a:t>
            </a:r>
            <a:r>
              <a:rPr lang="ko-KR" altLang="en-US" dirty="0"/>
              <a:t>값 변환 후 출력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6864E9-BB8A-449E-85E6-0777433EF137}"/>
              </a:ext>
            </a:extLst>
          </p:cNvPr>
          <p:cNvSpPr/>
          <p:nvPr/>
        </p:nvSpPr>
        <p:spPr>
          <a:xfrm>
            <a:off x="1589371" y="3568337"/>
            <a:ext cx="9764429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SpiAdc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(True):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adc.readVolt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print("volt = %.2f"%(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2141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1629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</a:t>
            </a:r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클래스</a:t>
            </a:r>
            <a:r>
              <a:rPr lang="ko-KR" altLang="en-US" dirty="0"/>
              <a:t>의 </a:t>
            </a:r>
            <a:r>
              <a:rPr lang="en-US" altLang="ko-KR" dirty="0" err="1"/>
              <a:t>readVolt</a:t>
            </a:r>
            <a:r>
              <a:rPr lang="en-US" altLang="ko-KR" dirty="0"/>
              <a:t>()</a:t>
            </a:r>
            <a:r>
              <a:rPr lang="ko-KR" altLang="ko-KR" dirty="0"/>
              <a:t>로 </a:t>
            </a:r>
            <a:r>
              <a:rPr lang="en-US" altLang="ko-KR" dirty="0"/>
              <a:t>ADC </a:t>
            </a:r>
            <a:r>
              <a:rPr lang="ko-KR" altLang="ko-KR" dirty="0"/>
              <a:t>채널 읽기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ADC </a:t>
            </a:r>
            <a:r>
              <a:rPr lang="ko-KR" altLang="ko-KR" dirty="0"/>
              <a:t>회로의 </a:t>
            </a:r>
            <a:r>
              <a:rPr lang="ko-KR" altLang="ko-KR" dirty="0" err="1"/>
              <a:t>부효과</a:t>
            </a:r>
            <a:r>
              <a:rPr lang="en-US" altLang="ko-KR" dirty="0"/>
              <a:t>(3.3V</a:t>
            </a:r>
            <a:r>
              <a:rPr lang="ko-KR" altLang="ko-KR" dirty="0"/>
              <a:t>와 </a:t>
            </a:r>
            <a:r>
              <a:rPr lang="en-US" altLang="ko-KR" dirty="0"/>
              <a:t>5V </a:t>
            </a:r>
            <a:r>
              <a:rPr lang="ko-KR" altLang="ko-KR" dirty="0"/>
              <a:t>변환 과정</a:t>
            </a:r>
            <a:r>
              <a:rPr lang="en-US" altLang="ko-KR" dirty="0"/>
              <a:t>)</a:t>
            </a:r>
            <a:r>
              <a:rPr lang="ko-KR" altLang="ko-KR" dirty="0"/>
              <a:t>로 인해 최</a:t>
            </a:r>
            <a:r>
              <a:rPr lang="ko-KR" altLang="en-US" dirty="0"/>
              <a:t>대 </a:t>
            </a:r>
            <a:r>
              <a:rPr lang="ko-KR" altLang="ko-KR" dirty="0"/>
              <a:t>값은</a:t>
            </a:r>
            <a:r>
              <a:rPr lang="en-US" altLang="ko-KR" dirty="0"/>
              <a:t> 3200</a:t>
            </a:r>
            <a:r>
              <a:rPr lang="ko-KR" altLang="en-US" dirty="0"/>
              <a:t>을 </a:t>
            </a:r>
            <a:br>
              <a:rPr lang="en-US" altLang="ko-KR" dirty="0"/>
            </a:br>
            <a:r>
              <a:rPr lang="ko-KR" altLang="en-US" dirty="0"/>
              <a:t>넘기 때문에</a:t>
            </a:r>
            <a:r>
              <a:rPr lang="en-US" altLang="ko-KR" dirty="0"/>
              <a:t> Potentiometer </a:t>
            </a:r>
            <a:r>
              <a:rPr lang="ko-KR" altLang="ko-KR" dirty="0"/>
              <a:t>모듈의 </a:t>
            </a:r>
            <a:r>
              <a:rPr lang="en-US" altLang="ko-KR" dirty="0"/>
              <a:t>ADC </a:t>
            </a:r>
            <a:r>
              <a:rPr lang="ko-KR" altLang="ko-KR" dirty="0"/>
              <a:t>값을 다시 전압으로 </a:t>
            </a:r>
            <a:r>
              <a:rPr lang="ko-KR" altLang="en-US" dirty="0"/>
              <a:t>환산하여 출력하면 </a:t>
            </a:r>
            <a:r>
              <a:rPr lang="en-US" altLang="ko-KR" dirty="0"/>
              <a:t>0 ~ 3.9V</a:t>
            </a:r>
            <a:r>
              <a:rPr lang="ko-KR" altLang="ko-KR" dirty="0"/>
              <a:t>가 되어 최</a:t>
            </a:r>
            <a:r>
              <a:rPr lang="ko-KR" altLang="en-US" dirty="0"/>
              <a:t>대 </a:t>
            </a:r>
            <a:r>
              <a:rPr lang="ko-KR" altLang="ko-KR" dirty="0"/>
              <a:t>값이 실제보다 </a:t>
            </a:r>
            <a:r>
              <a:rPr lang="en-US" altLang="ko-KR" dirty="0"/>
              <a:t>0.6V </a:t>
            </a:r>
            <a:r>
              <a:rPr lang="ko-KR" altLang="en-US" dirty="0"/>
              <a:t>높게 출력됨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AA744-9698-49EC-A554-2C7B754D2A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91542" y="3491290"/>
            <a:ext cx="6008916" cy="32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79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</a:t>
            </a:r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클래스</a:t>
            </a:r>
            <a:r>
              <a:rPr lang="ko-KR" altLang="en-US" dirty="0"/>
              <a:t>의 </a:t>
            </a: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로 </a:t>
            </a:r>
            <a:r>
              <a:rPr lang="en-US" altLang="ko-KR" dirty="0"/>
              <a:t>ADC </a:t>
            </a:r>
            <a:r>
              <a:rPr lang="ko-KR" altLang="ko-KR" dirty="0"/>
              <a:t>채널 읽기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는 샘플 수만큼 </a:t>
            </a:r>
            <a:r>
              <a:rPr lang="en-US" altLang="ko-KR" dirty="0"/>
              <a:t>RMS</a:t>
            </a:r>
            <a:r>
              <a:rPr lang="ko-KR" altLang="ko-KR" dirty="0"/>
              <a:t>로 센서</a:t>
            </a:r>
            <a:r>
              <a:rPr lang="en-US" altLang="ko-KR" dirty="0"/>
              <a:t> </a:t>
            </a:r>
            <a:r>
              <a:rPr lang="ko-KR" altLang="ko-KR" dirty="0"/>
              <a:t>값을 </a:t>
            </a:r>
            <a:r>
              <a:rPr lang="ko-KR" altLang="en-US" dirty="0"/>
              <a:t>읽음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샘플 수</a:t>
            </a:r>
            <a:r>
              <a:rPr lang="ko-KR" altLang="en-US" dirty="0"/>
              <a:t>의 </a:t>
            </a:r>
            <a:r>
              <a:rPr lang="ko-KR" altLang="ko-KR" dirty="0"/>
              <a:t>초기 값은 </a:t>
            </a:r>
            <a:r>
              <a:rPr lang="en-US" altLang="ko-KR" dirty="0"/>
              <a:t>1</a:t>
            </a:r>
            <a:r>
              <a:rPr lang="ko-KR" altLang="ko-KR" dirty="0"/>
              <a:t>이고 바꾸려면 </a:t>
            </a:r>
            <a:r>
              <a:rPr lang="en-US" altLang="ko-KR" dirty="0" err="1"/>
              <a:t>setSample</a:t>
            </a:r>
            <a:r>
              <a:rPr lang="en-US" altLang="ko-KR" dirty="0"/>
              <a:t>()</a:t>
            </a:r>
            <a:r>
              <a:rPr lang="ko-KR" altLang="ko-KR" dirty="0"/>
              <a:t>을 </a:t>
            </a:r>
            <a:r>
              <a:rPr lang="ko-KR" altLang="en-US" dirty="0"/>
              <a:t>사용 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샘플 수</a:t>
            </a:r>
            <a:r>
              <a:rPr lang="ko-KR" altLang="en-US" dirty="0"/>
              <a:t>는 </a:t>
            </a:r>
            <a:r>
              <a:rPr lang="en-US" altLang="ko-KR" dirty="0" err="1"/>
              <a:t>getSample</a:t>
            </a:r>
            <a:r>
              <a:rPr lang="en-US" altLang="ko-KR" dirty="0"/>
              <a:t>()</a:t>
            </a:r>
            <a:r>
              <a:rPr lang="ko-KR" altLang="ko-KR" dirty="0"/>
              <a:t>로 </a:t>
            </a:r>
            <a:r>
              <a:rPr lang="ko-KR" altLang="en-US" dirty="0"/>
              <a:t>읽음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13CAB0-F357-4EDC-817E-4ADBE87608D0}"/>
              </a:ext>
            </a:extLst>
          </p:cNvPr>
          <p:cNvSpPr/>
          <p:nvPr/>
        </p:nvSpPr>
        <p:spPr>
          <a:xfrm>
            <a:off x="1589371" y="3655421"/>
            <a:ext cx="9764429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SpiAdc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print("current sample = %d"%(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adc.getSample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()))	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초기 값은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adc.setSample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(1024)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(True):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print("%d"%(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0857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68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</a:t>
            </a:r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클래스로 비동기 </a:t>
            </a:r>
            <a:r>
              <a:rPr lang="en-US" altLang="ko-KR" dirty="0"/>
              <a:t>ADC </a:t>
            </a:r>
            <a:r>
              <a:rPr lang="ko-KR" altLang="ko-KR" dirty="0"/>
              <a:t>채널 읽기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SpiAdc</a:t>
            </a:r>
            <a:r>
              <a:rPr lang="ko-KR" altLang="ko-KR" dirty="0"/>
              <a:t>의 </a:t>
            </a:r>
            <a:r>
              <a:rPr lang="en-US" altLang="ko-KR" dirty="0" err="1"/>
              <a:t>setCallback</a:t>
            </a:r>
            <a:r>
              <a:rPr lang="en-US" altLang="ko-KR" dirty="0"/>
              <a:t>() </a:t>
            </a:r>
            <a:r>
              <a:rPr lang="ko-KR" altLang="ko-KR" dirty="0"/>
              <a:t>메소드를 사용하면 센서</a:t>
            </a:r>
            <a:r>
              <a:rPr lang="en-US" altLang="ko-KR" dirty="0"/>
              <a:t> </a:t>
            </a:r>
            <a:r>
              <a:rPr lang="ko-KR" altLang="ko-KR" dirty="0"/>
              <a:t>값을 비동기로 읽을 수 있</a:t>
            </a:r>
            <a:r>
              <a:rPr lang="ko-KR" altLang="en-US" dirty="0"/>
              <a:t>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첫 번째 인자로 사용자 함수를 전달하면 </a:t>
            </a:r>
            <a:r>
              <a:rPr lang="en-US" altLang="ko-KR" dirty="0"/>
              <a:t>Pop </a:t>
            </a:r>
            <a:r>
              <a:rPr lang="ko-KR" altLang="ko-KR" dirty="0"/>
              <a:t>라이브러리는 백그라운드에서 센서</a:t>
            </a:r>
            <a:r>
              <a:rPr lang="en-US" altLang="ko-KR" dirty="0"/>
              <a:t> </a:t>
            </a:r>
            <a:r>
              <a:rPr lang="ko-KR" altLang="ko-KR" dirty="0"/>
              <a:t>값을 읽은 후 이를 인자로 사용자 함수를 호출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13CAB0-F357-4EDC-817E-4ADBE87608D0}"/>
              </a:ext>
            </a:extLst>
          </p:cNvPr>
          <p:cNvSpPr/>
          <p:nvPr/>
        </p:nvSpPr>
        <p:spPr>
          <a:xfrm>
            <a:off x="1589371" y="3655421"/>
            <a:ext cx="9764429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SpiAdc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adc.setSample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(1024)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print("%d"%(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36357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759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</a:t>
            </a:r>
            <a:r>
              <a:rPr lang="ko-KR" altLang="ko-KR" dirty="0"/>
              <a:t>범위 지정 비동기 </a:t>
            </a:r>
            <a:r>
              <a:rPr lang="en-US" altLang="ko-KR" dirty="0"/>
              <a:t>ADC </a:t>
            </a:r>
            <a:r>
              <a:rPr lang="ko-KR" altLang="ko-KR" dirty="0"/>
              <a:t>채널 읽기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setCallback</a:t>
            </a:r>
            <a:r>
              <a:rPr lang="en-US" altLang="ko-KR" dirty="0"/>
              <a:t>()</a:t>
            </a:r>
            <a:r>
              <a:rPr lang="ko-KR" altLang="ko-KR" dirty="0"/>
              <a:t>의 </a:t>
            </a:r>
            <a:r>
              <a:rPr lang="en-US" altLang="ko-KR" dirty="0"/>
              <a:t>mode </a:t>
            </a:r>
            <a:r>
              <a:rPr lang="ko-KR" altLang="ko-KR" dirty="0"/>
              <a:t>인자에 </a:t>
            </a:r>
            <a:r>
              <a:rPr lang="en-US" altLang="ko-KR" dirty="0" err="1"/>
              <a:t>SpiAdc.MODE_INCUSIVE</a:t>
            </a:r>
            <a:r>
              <a:rPr lang="en-US" altLang="ko-KR" dirty="0"/>
              <a:t> </a:t>
            </a:r>
            <a:r>
              <a:rPr lang="ko-KR" altLang="ko-KR" dirty="0"/>
              <a:t>또는 </a:t>
            </a:r>
            <a:r>
              <a:rPr lang="en-US" altLang="ko-KR" dirty="0" err="1"/>
              <a:t>SpiAdc.MODE_EXCLUSIVE</a:t>
            </a:r>
            <a:r>
              <a:rPr lang="ko-KR" altLang="ko-KR" dirty="0"/>
              <a:t>를 전달하면 </a:t>
            </a:r>
            <a:r>
              <a:rPr lang="en-US" altLang="ko-KR" dirty="0"/>
              <a:t>min</a:t>
            </a:r>
            <a:r>
              <a:rPr lang="ko-KR" altLang="ko-KR" dirty="0"/>
              <a:t>과 </a:t>
            </a:r>
            <a:r>
              <a:rPr lang="en-US" altLang="ko-KR" dirty="0"/>
              <a:t>max </a:t>
            </a:r>
            <a:r>
              <a:rPr lang="ko-KR" altLang="ko-KR" dirty="0"/>
              <a:t>인자를 기준으로 측정값이 범위에 있거나</a:t>
            </a:r>
            <a:r>
              <a:rPr lang="en-US" altLang="ko-KR" dirty="0"/>
              <a:t>, </a:t>
            </a:r>
            <a:r>
              <a:rPr lang="ko-KR" altLang="ko-KR" dirty="0"/>
              <a:t>벗어나면 사용자 함수를 호출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r>
              <a:rPr lang="en-US" altLang="ko-KR" dirty="0"/>
              <a:t> 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13CAB0-F357-4EDC-817E-4ADBE87608D0}"/>
              </a:ext>
            </a:extLst>
          </p:cNvPr>
          <p:cNvSpPr/>
          <p:nvPr/>
        </p:nvSpPr>
        <p:spPr>
          <a:xfrm>
            <a:off x="1589371" y="3655421"/>
            <a:ext cx="9764429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SpiAdc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adc.setSample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(1024)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print("%d"%(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adc.setCallback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onAdc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mode=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SpiAdc.MODE_EXCLUSIVE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min=1000, max=2000)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0788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</a:t>
            </a:r>
            <a:r>
              <a:rPr lang="ko-KR" altLang="ko-KR" dirty="0"/>
              <a:t>범위 지정 비동기 </a:t>
            </a:r>
            <a:r>
              <a:rPr lang="en-US" altLang="ko-KR" dirty="0"/>
              <a:t>ADC </a:t>
            </a:r>
            <a:r>
              <a:rPr lang="ko-KR" altLang="ko-KR" dirty="0"/>
              <a:t>채널 읽기</a:t>
            </a:r>
            <a:endParaRPr lang="en-US" altLang="ko-KR" dirty="0"/>
          </a:p>
          <a:p>
            <a:pPr lvl="1"/>
            <a:r>
              <a:rPr lang="en-US" altLang="ko-KR" dirty="0"/>
              <a:t>ADC </a:t>
            </a:r>
            <a:r>
              <a:rPr lang="ko-KR" altLang="ko-KR" dirty="0"/>
              <a:t>값이 </a:t>
            </a:r>
            <a:r>
              <a:rPr lang="en-US" altLang="ko-KR" dirty="0"/>
              <a:t>1000 </a:t>
            </a:r>
            <a:r>
              <a:rPr lang="ko-KR" altLang="ko-KR" dirty="0"/>
              <a:t>미만이거나 </a:t>
            </a:r>
            <a:r>
              <a:rPr lang="en-US" altLang="ko-KR" dirty="0"/>
              <a:t>2000 </a:t>
            </a:r>
            <a:r>
              <a:rPr lang="ko-KR" altLang="ko-KR" dirty="0"/>
              <a:t>초과일 때만 사용자 함수를 호출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0DCA1-0C04-4FB1-B0F3-FCAE418C5C61}"/>
              </a:ext>
            </a:extLst>
          </p:cNvPr>
          <p:cNvPicPr/>
          <p:nvPr/>
        </p:nvPicPr>
        <p:blipFill rotWithShape="1">
          <a:blip r:embed="rId3"/>
          <a:srcRect b="10366"/>
          <a:stretch/>
        </p:blipFill>
        <p:spPr bwMode="auto">
          <a:xfrm>
            <a:off x="1379207" y="3026228"/>
            <a:ext cx="9433586" cy="289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231928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870450"/>
          </a:xfrm>
        </p:spPr>
        <p:txBody>
          <a:bodyPr>
            <a:normAutofit/>
          </a:bodyPr>
          <a:lstStyle/>
          <a:p>
            <a:pPr lvl="0"/>
            <a:r>
              <a:rPr lang="en-US" altLang="ko-KR" dirty="0"/>
              <a:t>Pop </a:t>
            </a:r>
            <a:r>
              <a:rPr lang="ko-KR" altLang="en-US" dirty="0"/>
              <a:t>라이브러리의 </a:t>
            </a:r>
            <a:r>
              <a:rPr lang="en-US" altLang="ko-KR" dirty="0"/>
              <a:t>Potentiometer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Potentiometer(channel, device=0, </a:t>
            </a:r>
            <a:r>
              <a:rPr lang="en-US" altLang="ko-KR" dirty="0" err="1"/>
              <a:t>ce</a:t>
            </a:r>
            <a:r>
              <a:rPr lang="en-US" altLang="ko-KR" dirty="0"/>
              <a:t>=0, speed=1000000)</a:t>
            </a:r>
          </a:p>
          <a:p>
            <a:pPr lvl="2"/>
            <a:r>
              <a:rPr lang="en-US" altLang="ko-KR" dirty="0"/>
              <a:t>Potentiometer </a:t>
            </a:r>
            <a:r>
              <a:rPr lang="ko-KR" altLang="ko-KR" dirty="0"/>
              <a:t>객체 생성</a:t>
            </a:r>
          </a:p>
          <a:p>
            <a:pPr lvl="2"/>
            <a:r>
              <a:rPr lang="en-US" altLang="ko-KR" dirty="0"/>
              <a:t>Channel : Potentiometer </a:t>
            </a:r>
            <a:r>
              <a:rPr lang="ko-KR" altLang="ko-KR" dirty="0"/>
              <a:t>모듈이 연결된 </a:t>
            </a:r>
            <a:r>
              <a:rPr lang="en-US" altLang="ko-KR" dirty="0"/>
              <a:t>ADC </a:t>
            </a:r>
            <a:r>
              <a:rPr lang="ko-KR" altLang="ko-KR" dirty="0"/>
              <a:t>채널 번호</a:t>
            </a:r>
          </a:p>
          <a:p>
            <a:pPr lvl="1"/>
            <a:r>
              <a:rPr lang="en-US" altLang="ko-KR" dirty="0" err="1"/>
              <a:t>getRangeTable</a:t>
            </a:r>
            <a:r>
              <a:rPr lang="en-US" altLang="ko-KR" dirty="0"/>
              <a:t>()</a:t>
            </a:r>
          </a:p>
          <a:p>
            <a:pPr lvl="2"/>
            <a:r>
              <a:rPr lang="ko-KR" altLang="ko-KR" dirty="0"/>
              <a:t>변환 테이블 반환</a:t>
            </a:r>
          </a:p>
          <a:p>
            <a:pPr lvl="2"/>
            <a:r>
              <a:rPr lang="en-US" altLang="ko-KR" dirty="0"/>
              <a:t>ADC </a:t>
            </a:r>
            <a:r>
              <a:rPr lang="ko-KR" altLang="ko-KR" dirty="0"/>
              <a:t>값을 노부 위치로 변환할 때 참조하는 테이블 반환</a:t>
            </a:r>
          </a:p>
          <a:p>
            <a:pPr lvl="1"/>
            <a:r>
              <a:rPr lang="en-US" altLang="ko-KR" dirty="0" err="1"/>
              <a:t>setRangeTable</a:t>
            </a:r>
            <a:r>
              <a:rPr lang="en-US" altLang="ko-KR" dirty="0"/>
              <a:t>(table)</a:t>
            </a:r>
          </a:p>
          <a:p>
            <a:pPr lvl="2"/>
            <a:r>
              <a:rPr lang="en-US" altLang="ko-KR" dirty="0"/>
              <a:t>ADC </a:t>
            </a:r>
            <a:r>
              <a:rPr lang="ko-KR" altLang="ko-KR" dirty="0"/>
              <a:t>값을 노부 위치로 변환할 때 참조하는 테이블 설정</a:t>
            </a:r>
          </a:p>
          <a:p>
            <a:pPr lvl="2"/>
            <a:r>
              <a:rPr lang="en-US" altLang="ko-KR" dirty="0"/>
              <a:t>Table : </a:t>
            </a:r>
            <a:r>
              <a:rPr lang="ko-KR" altLang="ko-KR" dirty="0"/>
              <a:t>노부 위치에 대응하는 </a:t>
            </a:r>
            <a:r>
              <a:rPr lang="en-US" altLang="ko-KR" dirty="0"/>
              <a:t>ADC </a:t>
            </a:r>
            <a:r>
              <a:rPr lang="ko-KR" altLang="ko-KR" dirty="0"/>
              <a:t>값 테이블</a:t>
            </a:r>
          </a:p>
          <a:p>
            <a:pPr lvl="1"/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RMS</a:t>
            </a:r>
            <a:r>
              <a:rPr lang="ko-KR" altLang="ko-KR" dirty="0"/>
              <a:t>로 노부 위치 읽기</a:t>
            </a:r>
          </a:p>
          <a:p>
            <a:pPr lvl="2"/>
            <a:r>
              <a:rPr lang="en-US" altLang="ko-KR" dirty="0" err="1"/>
              <a:t>SpiAdc</a:t>
            </a:r>
            <a:r>
              <a:rPr lang="ko-KR" altLang="ko-KR" dirty="0"/>
              <a:t>의 </a:t>
            </a: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를 재정의해</a:t>
            </a:r>
            <a:r>
              <a:rPr lang="en-US" altLang="ko-KR" dirty="0"/>
              <a:t> ADC </a:t>
            </a:r>
            <a:r>
              <a:rPr lang="ko-KR" altLang="ko-KR" dirty="0"/>
              <a:t>값 대신 노부 위치 읽기 </a:t>
            </a:r>
          </a:p>
          <a:p>
            <a:pPr lvl="2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15811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E55C0-570D-41F2-B5AE-A516035D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</a:t>
            </a:r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37435A-3E50-4265-A33D-3AA52A1E7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4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듀티</a:t>
            </a:r>
            <a:r>
              <a:rPr lang="ko-KR" altLang="en-US" dirty="0"/>
              <a:t> 사이클을 </a:t>
            </a:r>
            <a:r>
              <a:rPr lang="en-US" altLang="ko-KR" dirty="0"/>
              <a:t>50%</a:t>
            </a:r>
            <a:r>
              <a:rPr lang="ko-KR" altLang="en-US" dirty="0"/>
              <a:t>로 고정한 채 주파수를 변경하므로 주파수 변화로 소리를 </a:t>
            </a:r>
            <a:br>
              <a:rPr lang="en-US" altLang="ko-KR" dirty="0"/>
            </a:br>
            <a:r>
              <a:rPr lang="ko-KR" altLang="en-US" dirty="0"/>
              <a:t>만드는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en-US" altLang="ko-KR" dirty="0"/>
              <a:t>Buzzer</a:t>
            </a:r>
            <a:r>
              <a:rPr lang="ko-KR" altLang="en-US" dirty="0"/>
              <a:t>에 적합한 함수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softToneCreate</a:t>
            </a:r>
            <a:r>
              <a:rPr lang="en-US" altLang="ko-KR" dirty="0"/>
              <a:t>(pin)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Tone </a:t>
            </a:r>
            <a:r>
              <a:rPr lang="ko-KR" altLang="en-US" dirty="0"/>
              <a:t>용 소프트웨어 </a:t>
            </a:r>
            <a:r>
              <a:rPr lang="en-US" altLang="ko-KR" dirty="0"/>
              <a:t>PWM </a:t>
            </a:r>
            <a:r>
              <a:rPr lang="ko-KR" altLang="en-US" dirty="0"/>
              <a:t>생성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pin : </a:t>
            </a:r>
            <a:r>
              <a:rPr lang="ko-KR" altLang="en-US" dirty="0"/>
              <a:t>일련 번호 또는 </a:t>
            </a:r>
            <a:r>
              <a:rPr lang="en-US" altLang="ko-KR" dirty="0"/>
              <a:t>GPIO </a:t>
            </a:r>
            <a:r>
              <a:rPr lang="ko-KR" altLang="en-US" dirty="0"/>
              <a:t>번호</a:t>
            </a:r>
            <a:r>
              <a:rPr lang="en-US" altLang="ko-KR" dirty="0"/>
              <a:t>. </a:t>
            </a:r>
            <a:r>
              <a:rPr lang="ko-KR" altLang="en-US" dirty="0"/>
              <a:t>초기화 함수에 따라 다름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softToneWrite</a:t>
            </a:r>
            <a:r>
              <a:rPr lang="en-US" altLang="ko-KR" dirty="0"/>
              <a:t>(pin, </a:t>
            </a:r>
            <a:r>
              <a:rPr lang="en-US" altLang="ko-KR" dirty="0" err="1"/>
              <a:t>freq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Tone</a:t>
            </a:r>
            <a:r>
              <a:rPr lang="ko-KR" altLang="en-US" dirty="0"/>
              <a:t>용 소프트웨어 </a:t>
            </a:r>
            <a:r>
              <a:rPr lang="en-US" altLang="ko-KR" dirty="0"/>
              <a:t>PWM </a:t>
            </a:r>
            <a:r>
              <a:rPr lang="ko-KR" altLang="en-US" dirty="0"/>
              <a:t>핀에 </a:t>
            </a:r>
            <a:r>
              <a:rPr lang="en-US" altLang="ko-KR" dirty="0"/>
              <a:t>PWM </a:t>
            </a:r>
            <a:r>
              <a:rPr lang="ko-KR" altLang="en-US" dirty="0"/>
              <a:t>신호 출력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pin : </a:t>
            </a:r>
            <a:r>
              <a:rPr lang="ko-KR" altLang="en-US" dirty="0"/>
              <a:t>일련 번호 또는 </a:t>
            </a:r>
            <a:r>
              <a:rPr lang="en-US" altLang="ko-KR" dirty="0"/>
              <a:t>GPIO </a:t>
            </a:r>
            <a:r>
              <a:rPr lang="ko-KR" altLang="en-US" dirty="0"/>
              <a:t>번호</a:t>
            </a:r>
            <a:r>
              <a:rPr lang="en-US" altLang="ko-KR" dirty="0"/>
              <a:t>. </a:t>
            </a:r>
            <a:r>
              <a:rPr lang="ko-KR" altLang="en-US" dirty="0"/>
              <a:t>초기화 함수에 따라 다름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freq</a:t>
            </a:r>
            <a:r>
              <a:rPr lang="en-US" altLang="ko-KR" dirty="0"/>
              <a:t> : </a:t>
            </a:r>
            <a:r>
              <a:rPr lang="ko-KR" altLang="en-US" dirty="0"/>
              <a:t>음에 해당하는 주파수</a:t>
            </a:r>
            <a:r>
              <a:rPr lang="en-US" altLang="ko-KR" dirty="0"/>
              <a:t>. 0</a:t>
            </a:r>
            <a:r>
              <a:rPr lang="ko-KR" altLang="en-US" dirty="0"/>
              <a:t>이면 멈춤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100Hz </a:t>
            </a:r>
            <a:r>
              <a:rPr lang="ko-KR" altLang="ko-KR" dirty="0"/>
              <a:t>주파수를 더 높은 </a:t>
            </a:r>
            <a:r>
              <a:rPr lang="ko-KR" altLang="en-US" dirty="0"/>
              <a:t>값을 사용하면 </a:t>
            </a:r>
            <a:r>
              <a:rPr lang="ko-KR" altLang="ko-KR" dirty="0"/>
              <a:t>정밀도가 더 떨어지므로 권장하지 않</a:t>
            </a:r>
            <a:r>
              <a:rPr lang="ko-KR" altLang="en-US" dirty="0"/>
              <a:t>음</a:t>
            </a:r>
          </a:p>
        </p:txBody>
      </p:sp>
    </p:spTree>
    <p:extLst>
      <p:ext uri="{BB962C8B-B14F-4D97-AF65-F5344CB8AC3E}">
        <p14:creationId xmlns:p14="http://schemas.microsoft.com/office/powerpoint/2010/main" val="13400608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Potentiometer </a:t>
            </a:r>
            <a:r>
              <a:rPr lang="ko-KR" altLang="ko-KR" dirty="0"/>
              <a:t>클래스로 노부 위치 읽기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en-US" dirty="0"/>
              <a:t>를 통해</a:t>
            </a:r>
            <a:r>
              <a:rPr lang="ko-KR" altLang="ko-KR" dirty="0"/>
              <a:t> 재정의되어</a:t>
            </a:r>
            <a:r>
              <a:rPr lang="en-US" altLang="ko-KR" dirty="0"/>
              <a:t> Potentiometer </a:t>
            </a:r>
            <a:r>
              <a:rPr lang="ko-KR" altLang="ko-KR" dirty="0"/>
              <a:t>모듈의 노부 아래에 인쇄된 </a:t>
            </a:r>
            <a:r>
              <a:rPr lang="en-US" altLang="ko-KR" dirty="0"/>
              <a:t>0 ~ 10</a:t>
            </a:r>
            <a:r>
              <a:rPr lang="ko-KR" altLang="ko-KR" dirty="0"/>
              <a:t>에 해당하는 값을 반환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13CAB0-F357-4EDC-817E-4ADBE87608D0}"/>
              </a:ext>
            </a:extLst>
          </p:cNvPr>
          <p:cNvSpPr/>
          <p:nvPr/>
        </p:nvSpPr>
        <p:spPr>
          <a:xfrm>
            <a:off x="1589371" y="3245187"/>
            <a:ext cx="9764429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Potentiometer(0)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4512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854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Potentiometer </a:t>
            </a:r>
            <a:r>
              <a:rPr lang="ko-KR" altLang="ko-KR" dirty="0"/>
              <a:t>클래스로 노부 위치 읽기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프로그램을 실행한 후 노부를 모듈에 표시된 </a:t>
            </a:r>
            <a:r>
              <a:rPr lang="en-US" altLang="ko-KR" dirty="0"/>
              <a:t>0</a:t>
            </a:r>
            <a:r>
              <a:rPr lang="ko-KR" altLang="ko-KR" dirty="0"/>
              <a:t>부터 </a:t>
            </a:r>
            <a:r>
              <a:rPr lang="en-US" altLang="ko-KR" dirty="0"/>
              <a:t>10</a:t>
            </a:r>
            <a:r>
              <a:rPr lang="ko-KR" altLang="ko-KR" dirty="0"/>
              <a:t>까지 천천히 회전하면 </a:t>
            </a:r>
            <a:r>
              <a:rPr lang="en-US" altLang="ko-KR" dirty="0"/>
              <a:t>ADC </a:t>
            </a:r>
            <a:r>
              <a:rPr lang="ko-KR" altLang="ko-KR" dirty="0"/>
              <a:t>값 대신 인덱스 위치가 출력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0BFC66-84E4-4457-91F0-12A03974E5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68913" y="3187867"/>
            <a:ext cx="5254174" cy="35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40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Potentiometer</a:t>
            </a:r>
            <a:r>
              <a:rPr lang="ko-KR" altLang="ko-KR" dirty="0"/>
              <a:t> 모듈 동일 값 반복 출력 제거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로 노부 위치를 읽을 때</a:t>
            </a:r>
            <a:r>
              <a:rPr lang="en-US" altLang="ko-KR" dirty="0"/>
              <a:t>, </a:t>
            </a:r>
            <a:r>
              <a:rPr lang="ko-KR" altLang="ko-KR" dirty="0"/>
              <a:t>이전 값을 보존하는 변수를 </a:t>
            </a:r>
            <a:br>
              <a:rPr lang="en-US" altLang="ko-KR" dirty="0"/>
            </a:br>
            <a:r>
              <a:rPr lang="ko-KR" altLang="ko-KR" dirty="0"/>
              <a:t>추가한 후 값이 바뀔 때마다 이 변수를 갱신하면 동일 값이 반복적으로 출력</a:t>
            </a:r>
            <a:r>
              <a:rPr lang="en-US" altLang="ko-KR" dirty="0"/>
              <a:t> </a:t>
            </a:r>
            <a:r>
              <a:rPr lang="ko-KR" altLang="en-US" dirty="0"/>
              <a:t>방지 가능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13CAB0-F357-4EDC-817E-4ADBE87608D0}"/>
              </a:ext>
            </a:extLst>
          </p:cNvPr>
          <p:cNvSpPr/>
          <p:nvPr/>
        </p:nvSpPr>
        <p:spPr>
          <a:xfrm>
            <a:off x="1589371" y="3609860"/>
            <a:ext cx="9764429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old = 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Potentiometer(0)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old !=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old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3609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07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</a:t>
            </a:r>
            <a:r>
              <a:rPr lang="ko-KR" altLang="ko-KR" dirty="0"/>
              <a:t>비동기로 </a:t>
            </a:r>
            <a:r>
              <a:rPr lang="en-US" altLang="ko-KR" dirty="0"/>
              <a:t>Potentiometer</a:t>
            </a:r>
            <a:r>
              <a:rPr lang="ko-KR" altLang="ko-KR" dirty="0"/>
              <a:t> 모듈 노부 위치 읽기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노부 위치를 비동기로 읽</a:t>
            </a:r>
            <a:r>
              <a:rPr lang="ko-KR" altLang="en-US" dirty="0"/>
              <a:t>기 위해 </a:t>
            </a:r>
            <a:r>
              <a:rPr lang="en-US" altLang="ko-KR" dirty="0" err="1"/>
              <a:t>setCallback</a:t>
            </a:r>
            <a:r>
              <a:rPr lang="en-US" altLang="ko-KR" dirty="0"/>
              <a:t>()</a:t>
            </a:r>
            <a:r>
              <a:rPr lang="ko-KR" altLang="ko-KR" dirty="0"/>
              <a:t>을 사용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재정의 기법에 의해</a:t>
            </a:r>
            <a:r>
              <a:rPr lang="en-US" altLang="ko-KR" dirty="0"/>
              <a:t> </a:t>
            </a: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를 호출하므로 사용자 함수에는 노부 인덱스가 전달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r>
              <a:rPr lang="en-US" altLang="ko-KR" dirty="0"/>
              <a:t> 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13CAB0-F357-4EDC-817E-4ADBE87608D0}"/>
              </a:ext>
            </a:extLst>
          </p:cNvPr>
          <p:cNvSpPr/>
          <p:nvPr/>
        </p:nvSpPr>
        <p:spPr>
          <a:xfrm>
            <a:off x="1589371" y="3587532"/>
            <a:ext cx="9764429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Potentiometer(0)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onPotentiometer.old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!=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onPotentiometer.old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onPotentiometer.old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0	#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함수 객체에 소속된 변수</a:t>
            </a: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73431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73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</a:t>
            </a:r>
            <a:r>
              <a:rPr lang="ko-KR" altLang="en-US" dirty="0"/>
              <a:t>로 </a:t>
            </a:r>
            <a:r>
              <a:rPr lang="en-US" altLang="ko-KR" dirty="0"/>
              <a:t>Potentiometer, Buzzer, </a:t>
            </a:r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케이블링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/>
              <a:t>각 모듈의 </a:t>
            </a:r>
            <a:r>
              <a:rPr lang="en-US" altLang="ko-KR" dirty="0"/>
              <a:t>VCC</a:t>
            </a:r>
            <a:r>
              <a:rPr lang="ko-KR" altLang="ko-KR" dirty="0"/>
              <a:t>는</a:t>
            </a:r>
            <a:r>
              <a:rPr lang="en-US" altLang="ko-KR" dirty="0"/>
              <a:t> 5V </a:t>
            </a:r>
            <a:r>
              <a:rPr lang="ko-KR" altLang="ko-KR" dirty="0"/>
              <a:t>전원에 연결</a:t>
            </a:r>
            <a:r>
              <a:rPr lang="en-US" altLang="ko-KR" dirty="0"/>
              <a:t>, GND</a:t>
            </a:r>
            <a:r>
              <a:rPr lang="ko-KR" altLang="ko-KR" dirty="0"/>
              <a:t>는 그라운드에 연결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ADC</a:t>
            </a:r>
            <a:r>
              <a:rPr lang="ko-KR" altLang="ko-KR" dirty="0"/>
              <a:t>를 사용할 때는</a:t>
            </a:r>
            <a:r>
              <a:rPr lang="en-US" altLang="ko-KR" dirty="0"/>
              <a:t> GPIO 8, 9, 10, 11</a:t>
            </a:r>
            <a:r>
              <a:rPr lang="ko-KR" altLang="ko-KR" dirty="0"/>
              <a:t>을 사용할 수 없으므로 </a:t>
            </a:r>
            <a:r>
              <a:rPr lang="en-US" altLang="ko-KR" dirty="0"/>
              <a:t>BUZZER</a:t>
            </a:r>
            <a:r>
              <a:rPr lang="ko-KR" altLang="ko-KR" dirty="0"/>
              <a:t>는 </a:t>
            </a:r>
            <a:r>
              <a:rPr lang="en-US" altLang="ko-KR" dirty="0"/>
              <a:t>GPIO 27</a:t>
            </a:r>
            <a:r>
              <a:rPr lang="ko-KR" altLang="en-US" dirty="0"/>
              <a:t>에 연결</a:t>
            </a:r>
            <a:r>
              <a:rPr lang="en-US" altLang="ko-KR" dirty="0"/>
              <a:t>, DC_A</a:t>
            </a:r>
            <a:r>
              <a:rPr lang="ko-KR" altLang="ko-KR" dirty="0"/>
              <a:t>와 </a:t>
            </a:r>
            <a:r>
              <a:rPr lang="en-US" altLang="ko-KR" dirty="0"/>
              <a:t>DC_B</a:t>
            </a:r>
            <a:r>
              <a:rPr lang="ko-KR" altLang="ko-KR" dirty="0"/>
              <a:t>는 </a:t>
            </a:r>
            <a:r>
              <a:rPr lang="en-US" altLang="ko-KR" dirty="0"/>
              <a:t>GPIO 5, 6</a:t>
            </a:r>
            <a:r>
              <a:rPr lang="ko-KR" altLang="en-US" dirty="0"/>
              <a:t>에 연결</a:t>
            </a:r>
            <a:r>
              <a:rPr lang="en-US" altLang="ko-KR" dirty="0"/>
              <a:t>, VR</a:t>
            </a:r>
            <a:r>
              <a:rPr lang="ko-KR" altLang="ko-KR" dirty="0"/>
              <a:t>은 </a:t>
            </a:r>
            <a:r>
              <a:rPr lang="en-US" altLang="ko-KR" dirty="0"/>
              <a:t>ADC</a:t>
            </a:r>
            <a:r>
              <a:rPr lang="ko-KR" altLang="ko-KR" dirty="0"/>
              <a:t>의 </a:t>
            </a:r>
            <a:r>
              <a:rPr lang="en-US" altLang="ko-KR" dirty="0"/>
              <a:t>A0 </a:t>
            </a:r>
            <a:r>
              <a:rPr lang="ko-KR" altLang="ko-KR" dirty="0"/>
              <a:t>채널에 연결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B7F5DB-F098-481D-8887-59B3B1ED73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33725" y="3865407"/>
            <a:ext cx="5924550" cy="28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925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</a:t>
            </a:r>
            <a:r>
              <a:rPr lang="ko-KR" altLang="en-US" dirty="0"/>
              <a:t>로 </a:t>
            </a:r>
            <a:r>
              <a:rPr lang="en-US" altLang="ko-KR" dirty="0"/>
              <a:t>Potentiometer, Buzzer, </a:t>
            </a:r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0 ~ 10 </a:t>
            </a:r>
            <a:r>
              <a:rPr lang="ko-KR" altLang="ko-KR" dirty="0"/>
              <a:t>단계의 노부를 이용해 모터의 회전 방향과 속도를 결정할 </a:t>
            </a:r>
            <a:br>
              <a:rPr lang="en-US" altLang="ko-KR" dirty="0"/>
            </a:br>
            <a:r>
              <a:rPr lang="ko-KR" altLang="ko-KR" dirty="0"/>
              <a:t>것이므로 </a:t>
            </a:r>
            <a:r>
              <a:rPr lang="en-US" altLang="ko-KR" dirty="0"/>
              <a:t>ADC</a:t>
            </a:r>
            <a:r>
              <a:rPr lang="ko-KR" altLang="ko-KR" dirty="0"/>
              <a:t>에서 읽은 노부 값을 기준으로 </a:t>
            </a:r>
            <a:r>
              <a:rPr lang="en-US" altLang="ko-KR" dirty="0"/>
              <a:t>5</a:t>
            </a:r>
            <a:r>
              <a:rPr lang="ko-KR" altLang="ko-KR" dirty="0"/>
              <a:t>이면 모터를 멈추고 </a:t>
            </a:r>
            <a:br>
              <a:rPr lang="en-US" altLang="ko-KR" dirty="0"/>
            </a:br>
            <a:r>
              <a:rPr lang="ko-KR" altLang="ko-KR" dirty="0"/>
              <a:t>크면 </a:t>
            </a:r>
            <a:r>
              <a:rPr lang="en-US" altLang="ko-KR" dirty="0"/>
              <a:t>CW, </a:t>
            </a:r>
            <a:r>
              <a:rPr lang="ko-KR" altLang="ko-KR" dirty="0"/>
              <a:t>작으면 </a:t>
            </a:r>
            <a:r>
              <a:rPr lang="en-US" altLang="ko-KR" dirty="0"/>
              <a:t>CCW</a:t>
            </a:r>
            <a:r>
              <a:rPr lang="ko-KR" altLang="ko-KR" dirty="0"/>
              <a:t>로 회전하게 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ko-KR" dirty="0"/>
              <a:t>속도는 절댓값을 계산하는 </a:t>
            </a:r>
            <a:r>
              <a:rPr lang="en-US" altLang="ko-KR" dirty="0"/>
              <a:t>abs()</a:t>
            </a:r>
            <a:r>
              <a:rPr lang="ko-KR" altLang="ko-KR" dirty="0"/>
              <a:t>로 중심인 </a:t>
            </a:r>
            <a:r>
              <a:rPr lang="en-US" altLang="ko-KR" dirty="0"/>
              <a:t>5</a:t>
            </a:r>
            <a:r>
              <a:rPr lang="ko-KR" altLang="ko-KR" dirty="0"/>
              <a:t>에서 노부 값을 빼서 얻은 </a:t>
            </a:r>
            <a:r>
              <a:rPr lang="en-US" altLang="ko-KR" dirty="0"/>
              <a:t>1 ~ 5 </a:t>
            </a:r>
            <a:r>
              <a:rPr lang="ko-KR" altLang="ko-KR" dirty="0"/>
              <a:t>사</a:t>
            </a:r>
            <a:r>
              <a:rPr lang="ko-KR" altLang="en-US" dirty="0"/>
              <a:t>이 </a:t>
            </a:r>
            <a:r>
              <a:rPr lang="ko-KR" altLang="ko-KR" dirty="0"/>
              <a:t>값을 </a:t>
            </a:r>
            <a:r>
              <a:rPr lang="en-US" altLang="ko-KR" dirty="0"/>
              <a:t>2</a:t>
            </a:r>
            <a:r>
              <a:rPr lang="ko-KR" altLang="ko-KR" dirty="0"/>
              <a:t>로 곱해 사용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ko-KR" dirty="0"/>
              <a:t>최고 속도인 </a:t>
            </a:r>
            <a:r>
              <a:rPr lang="en-US" altLang="ko-KR" dirty="0"/>
              <a:t>5</a:t>
            </a:r>
            <a:r>
              <a:rPr lang="ko-KR" altLang="ko-KR" dirty="0"/>
              <a:t>에서는 </a:t>
            </a:r>
            <a:r>
              <a:rPr lang="en-US" altLang="ko-KR" dirty="0"/>
              <a:t>Buzzer</a:t>
            </a:r>
            <a:r>
              <a:rPr lang="ko-KR" altLang="ko-KR" dirty="0"/>
              <a:t>도 함께 </a:t>
            </a:r>
            <a:r>
              <a:rPr lang="ko-KR" altLang="en-US" dirty="0"/>
              <a:t>울리도록 구현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</p:spTree>
    <p:extLst>
      <p:ext uri="{BB962C8B-B14F-4D97-AF65-F5344CB8AC3E}">
        <p14:creationId xmlns:p14="http://schemas.microsoft.com/office/powerpoint/2010/main" val="12783054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</a:t>
            </a:r>
            <a:r>
              <a:rPr lang="ko-KR" altLang="en-US" dirty="0"/>
              <a:t>로 </a:t>
            </a:r>
            <a:r>
              <a:rPr lang="en-US" altLang="ko-KR" dirty="0"/>
              <a:t>Potentiometer, Buzzer, </a:t>
            </a:r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구현된</a:t>
            </a:r>
            <a:r>
              <a:rPr lang="en-US" altLang="ko-KR" dirty="0"/>
              <a:t> </a:t>
            </a:r>
            <a:r>
              <a:rPr lang="ko-KR" altLang="en-US" dirty="0"/>
              <a:t>전체 코드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8289A0-F101-4B47-A7FB-B91F969C4CDB}"/>
              </a:ext>
            </a:extLst>
          </p:cNvPr>
          <p:cNvSpPr/>
          <p:nvPr/>
        </p:nvSpPr>
        <p:spPr>
          <a:xfrm>
            <a:off x="1589371" y="2774732"/>
            <a:ext cx="9764429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Potentiometer(0)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buzzer = Buzzer(27)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motor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DCMotor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(5, 6)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onPotentiometer.old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!=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onPotentiometer.old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buzzer.off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if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== 5: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print("stop")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motor.stop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speed = abs(5 -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 * 2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print("direction = %s, speed = %d"%("forward" if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&gt; 5 else "backward", speed))</a:t>
            </a:r>
          </a:p>
          <a:p>
            <a:pPr lvl="0"/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3788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</a:t>
            </a:r>
            <a:r>
              <a:rPr lang="ko-KR" altLang="en-US" dirty="0"/>
              <a:t>로 </a:t>
            </a:r>
            <a:r>
              <a:rPr lang="en-US" altLang="ko-KR" dirty="0"/>
              <a:t>Potentiometer, Buzzer, </a:t>
            </a:r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구현된</a:t>
            </a:r>
            <a:r>
              <a:rPr lang="en-US" altLang="ko-KR" dirty="0"/>
              <a:t> </a:t>
            </a:r>
            <a:r>
              <a:rPr lang="ko-KR" altLang="en-US" dirty="0"/>
              <a:t>전체 코드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8289A0-F101-4B47-A7FB-B91F969C4CDB}"/>
              </a:ext>
            </a:extLst>
          </p:cNvPr>
          <p:cNvSpPr/>
          <p:nvPr/>
        </p:nvSpPr>
        <p:spPr>
          <a:xfrm>
            <a:off x="1589371" y="2774732"/>
            <a:ext cx="9764429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print("direction = %s, speed = %d"%("forward" if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&gt; 5 else "backward", speed))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motor.setSpeed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(speed)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if step &gt; 4: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buzzer.on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motor.forward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 if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&gt; 5 else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motor.backward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onPotentiometer.old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85923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251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</a:t>
            </a:r>
            <a:r>
              <a:rPr lang="ko-KR" altLang="en-US" dirty="0"/>
              <a:t>로 </a:t>
            </a:r>
            <a:r>
              <a:rPr lang="en-US" altLang="ko-KR" dirty="0"/>
              <a:t>Potentiometer, Buzzer, </a:t>
            </a:r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동작 결과 확인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/>
              <a:t>노부를 </a:t>
            </a:r>
            <a:r>
              <a:rPr lang="en-US" altLang="ko-KR" dirty="0"/>
              <a:t>5</a:t>
            </a:r>
            <a:r>
              <a:rPr lang="ko-KR" altLang="ko-KR" dirty="0"/>
              <a:t>에 위치시킨 후 프로그램을 실행</a:t>
            </a:r>
            <a:r>
              <a:rPr lang="ko-KR" altLang="en-US" dirty="0"/>
              <a:t>하면</a:t>
            </a:r>
            <a:r>
              <a:rPr lang="en-US" altLang="ko-KR" dirty="0"/>
              <a:t>, </a:t>
            </a:r>
            <a:r>
              <a:rPr lang="ko-KR" altLang="ko-KR" dirty="0"/>
              <a:t>노부가 </a:t>
            </a:r>
            <a:r>
              <a:rPr lang="en-US" altLang="ko-KR" dirty="0"/>
              <a:t>10</a:t>
            </a:r>
            <a:r>
              <a:rPr lang="ko-KR" altLang="ko-KR" dirty="0"/>
              <a:t>에 가까울 수록 </a:t>
            </a:r>
            <a:br>
              <a:rPr lang="en-US" altLang="ko-KR" dirty="0"/>
            </a:br>
            <a:r>
              <a:rPr lang="ko-KR" altLang="ko-KR" dirty="0"/>
              <a:t>모터는 </a:t>
            </a:r>
            <a:r>
              <a:rPr lang="en-US" altLang="ko-KR" dirty="0"/>
              <a:t>CW</a:t>
            </a:r>
            <a:r>
              <a:rPr lang="ko-KR" altLang="ko-KR" dirty="0"/>
              <a:t>로 빠르게 회전하고 </a:t>
            </a:r>
            <a:r>
              <a:rPr lang="en-US" altLang="ko-KR" dirty="0"/>
              <a:t>0</a:t>
            </a:r>
            <a:r>
              <a:rPr lang="ko-KR" altLang="ko-KR" dirty="0"/>
              <a:t>에 가까울수록 </a:t>
            </a:r>
            <a:r>
              <a:rPr lang="en-US" altLang="ko-KR" dirty="0"/>
              <a:t>CCW</a:t>
            </a:r>
            <a:r>
              <a:rPr lang="ko-KR" altLang="ko-KR" dirty="0"/>
              <a:t>로 빠르게 </a:t>
            </a:r>
            <a:r>
              <a:rPr lang="ko-KR" altLang="en-US" dirty="0"/>
              <a:t>하게 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0 </a:t>
            </a:r>
            <a:r>
              <a:rPr lang="ko-KR" altLang="ko-KR" dirty="0"/>
              <a:t>또는 </a:t>
            </a:r>
            <a:r>
              <a:rPr lang="en-US" altLang="ko-KR" dirty="0"/>
              <a:t>10</a:t>
            </a:r>
            <a:r>
              <a:rPr lang="ko-KR" altLang="ko-KR" dirty="0"/>
              <a:t>에서는 </a:t>
            </a:r>
            <a:r>
              <a:rPr lang="en-US" altLang="ko-KR" dirty="0"/>
              <a:t>Buzzer</a:t>
            </a:r>
            <a:r>
              <a:rPr lang="ko-KR" altLang="ko-KR" dirty="0"/>
              <a:t>도 함께 </a:t>
            </a:r>
            <a:r>
              <a:rPr lang="ko-KR" altLang="en-US" dirty="0"/>
              <a:t>울림</a:t>
            </a:r>
            <a:endParaRPr lang="ko-KR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MCP3208 </a:t>
            </a:r>
            <a:r>
              <a:rPr lang="ko-KR" altLang="en-US" dirty="0"/>
              <a:t>제어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C31A1-9BCC-4F6C-BE72-4FEC5B9D8650}"/>
              </a:ext>
            </a:extLst>
          </p:cNvPr>
          <p:cNvPicPr/>
          <p:nvPr/>
        </p:nvPicPr>
        <p:blipFill rotWithShape="1">
          <a:blip r:embed="rId3"/>
          <a:srcRect t="5290" b="14232"/>
          <a:stretch/>
        </p:blipFill>
        <p:spPr>
          <a:xfrm>
            <a:off x="3797300" y="3722291"/>
            <a:ext cx="4597400" cy="301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61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소리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0657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소리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음원으로부터 방사되는 </a:t>
            </a:r>
            <a:r>
              <a:rPr lang="ko-KR" altLang="ko-KR" dirty="0" err="1"/>
              <a:t>압력파</a:t>
            </a:r>
            <a:r>
              <a:rPr lang="en-US" altLang="ko-KR" baseline="-25000" dirty="0"/>
              <a:t>pressure wave</a:t>
            </a:r>
            <a:r>
              <a:rPr lang="ko-KR" altLang="ko-KR" dirty="0"/>
              <a:t>가 매질을 통해 전달되는 것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매질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/>
              <a:t>공기나 물</a:t>
            </a:r>
            <a:r>
              <a:rPr lang="en-US" altLang="ko-KR" dirty="0"/>
              <a:t>, </a:t>
            </a:r>
            <a:r>
              <a:rPr lang="ko-KR" altLang="ko-KR" dirty="0"/>
              <a:t>고체와 같이 어떤 압력에 의해 위치가 변해도 가급적 빨리 자기 위치로 돌아오는 성질을 </a:t>
            </a:r>
            <a:r>
              <a:rPr lang="ko-KR" altLang="en-US" dirty="0"/>
              <a:t>가짐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/>
              <a:t>파동이나 물리적인 작용을 한 곳에서 다른 곳으로 옮겨 </a:t>
            </a:r>
            <a:r>
              <a:rPr lang="ko-KR" altLang="en-US" dirty="0"/>
              <a:t>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 err="1"/>
              <a:t>압력파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/>
              <a:t>매질의 입자들이 진동하는 과정에서 만들어지며 이들이 주변의 밀도보다 높아지고</a:t>
            </a:r>
            <a:r>
              <a:rPr lang="en-US" altLang="ko-KR" baseline="-25000" dirty="0"/>
              <a:t>compression</a:t>
            </a:r>
            <a:r>
              <a:rPr lang="ko-KR" altLang="ko-KR" dirty="0"/>
              <a:t>과 낮아지는</a:t>
            </a:r>
            <a:r>
              <a:rPr lang="en-US" altLang="ko-KR" baseline="-25000" dirty="0"/>
              <a:t>rarefaction</a:t>
            </a:r>
            <a:r>
              <a:rPr lang="en-US" altLang="ko-KR" dirty="0"/>
              <a:t> </a:t>
            </a:r>
            <a:r>
              <a:rPr lang="ko-KR" altLang="ko-KR" dirty="0"/>
              <a:t>과정을 통해 파형</a:t>
            </a:r>
            <a:r>
              <a:rPr lang="en-US" altLang="ko-KR" baseline="-25000" dirty="0"/>
              <a:t>waveform</a:t>
            </a:r>
            <a:r>
              <a:rPr lang="ko-KR" altLang="ko-KR" dirty="0"/>
              <a:t>이 만들어 </a:t>
            </a:r>
            <a:r>
              <a:rPr lang="ko-KR" altLang="en-US" dirty="0"/>
              <a:t>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/>
              <a:t>만들어진 파형은 대기압의 위아래로 상승과 하강을 반복하므로</a:t>
            </a:r>
            <a:r>
              <a:rPr lang="en-US" altLang="ko-KR" dirty="0"/>
              <a:t> -1 ~ +1 </a:t>
            </a:r>
            <a:r>
              <a:rPr lang="ko-KR" altLang="ko-KR" dirty="0"/>
              <a:t>사이의 </a:t>
            </a:r>
            <a:br>
              <a:rPr lang="en-US" altLang="ko-KR" dirty="0"/>
            </a:br>
            <a:r>
              <a:rPr lang="ko-KR" altLang="ko-KR" dirty="0"/>
              <a:t>임의적인 스케일을 </a:t>
            </a:r>
            <a:r>
              <a:rPr lang="ko-KR" altLang="en-US" dirty="0"/>
              <a:t>갖음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35172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E55C0-570D-41F2-B5AE-A516035D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37435A-3E50-4265-A33D-3AA52A1E7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4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프로세서는 매우 빠르므로 느린 주변장치를 위해 항상 지연을 필요로 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WiringPi</a:t>
            </a:r>
            <a:r>
              <a:rPr lang="ko-KR" altLang="en-US" dirty="0"/>
              <a:t>의 지연 함수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delay(</a:t>
            </a:r>
            <a:r>
              <a:rPr lang="en-US" altLang="ko-KR" dirty="0" err="1"/>
              <a:t>howLong</a:t>
            </a:r>
            <a:r>
              <a:rPr lang="en-US" altLang="ko-KR" dirty="0"/>
              <a:t>)</a:t>
            </a:r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밀리초</a:t>
            </a:r>
            <a:r>
              <a:rPr lang="ko-KR" altLang="en-US" dirty="0"/>
              <a:t> 단위 지연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/>
              <a:t>howLong</a:t>
            </a:r>
            <a:r>
              <a:rPr lang="en-US" altLang="ko-KR" dirty="0"/>
              <a:t> : 0 ~ MAX INT (32bit)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delayMicroseconds</a:t>
            </a:r>
            <a:r>
              <a:rPr lang="en-US" altLang="ko-KR" dirty="0"/>
              <a:t>(</a:t>
            </a:r>
            <a:r>
              <a:rPr lang="en-US" altLang="ko-KR" dirty="0" err="1"/>
              <a:t>howLong</a:t>
            </a:r>
            <a:r>
              <a:rPr lang="en-US" altLang="ko-KR" dirty="0"/>
              <a:t>) </a:t>
            </a:r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마이크로초</a:t>
            </a:r>
            <a:r>
              <a:rPr lang="ko-KR" altLang="en-US" dirty="0"/>
              <a:t> 단위 지연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/>
              <a:t>howLong</a:t>
            </a:r>
            <a:r>
              <a:rPr lang="en-US" altLang="ko-KR" dirty="0"/>
              <a:t> : 0 ~ MAX INT (32bit)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수 </a:t>
            </a:r>
            <a:r>
              <a:rPr lang="ko-KR" altLang="en-US" dirty="0" err="1"/>
              <a:t>밀리초</a:t>
            </a:r>
            <a:r>
              <a:rPr lang="ko-KR" altLang="en-US" dirty="0"/>
              <a:t> 이하 정밀도를 요구하지 않는다면 무시가능한 지연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스케줄러에 의해 프로세스들을 번갈아 가며 실행</a:t>
            </a:r>
            <a:r>
              <a:rPr lang="ko-KR" altLang="en-US" dirty="0"/>
              <a:t>되며 발생하는 </a:t>
            </a:r>
            <a:r>
              <a:rPr lang="ko-KR" altLang="ko-KR" dirty="0"/>
              <a:t>지연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 err="1"/>
              <a:t>파이썬</a:t>
            </a:r>
            <a:r>
              <a:rPr lang="ko-KR" altLang="en-US" dirty="0" err="1"/>
              <a:t>의</a:t>
            </a:r>
            <a:r>
              <a:rPr lang="ko-KR" altLang="ko-KR" dirty="0"/>
              <a:t> 인터프리터에 의한 지연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4614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소리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0657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소리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음파</a:t>
            </a:r>
            <a:r>
              <a:rPr lang="ko-KR" altLang="en-US" dirty="0"/>
              <a:t>의 종류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 err="1"/>
              <a:t>단순파</a:t>
            </a:r>
            <a:r>
              <a:rPr lang="en-US" altLang="ko-KR" baseline="-25000" dirty="0"/>
              <a:t>sine wave</a:t>
            </a:r>
          </a:p>
          <a:p>
            <a:pPr lvl="3">
              <a:lnSpc>
                <a:spcPct val="100000"/>
              </a:lnSpc>
            </a:pPr>
            <a:r>
              <a:rPr lang="ko-KR" altLang="ko-KR" dirty="0"/>
              <a:t>음파의 가장 단순한 형태로서 </a:t>
            </a:r>
            <a:r>
              <a:rPr lang="ko-KR" altLang="ko-KR" dirty="0" err="1"/>
              <a:t>소리굽쇠의</a:t>
            </a:r>
            <a:r>
              <a:rPr lang="ko-KR" altLang="ko-KR" dirty="0"/>
              <a:t> 진동으로 만들어지는 파형</a:t>
            </a:r>
            <a:endParaRPr lang="en-US" altLang="ko-KR" baseline="-25000" dirty="0"/>
          </a:p>
          <a:p>
            <a:pPr lvl="2">
              <a:lnSpc>
                <a:spcPct val="100000"/>
              </a:lnSpc>
            </a:pPr>
            <a:r>
              <a:rPr lang="ko-KR" altLang="ko-KR" dirty="0" err="1"/>
              <a:t>복합파</a:t>
            </a:r>
            <a:r>
              <a:rPr lang="en-US" altLang="ko-KR" baseline="-25000" dirty="0"/>
              <a:t>complex wave</a:t>
            </a:r>
          </a:p>
          <a:p>
            <a:pPr lvl="3">
              <a:lnSpc>
                <a:spcPct val="100000"/>
              </a:lnSpc>
            </a:pPr>
            <a:r>
              <a:rPr lang="ko-KR" altLang="ko-KR" dirty="0"/>
              <a:t>우리가 일상에서 들을 수 있는 대부분의 소리로서 주기성을 갖지 못하면 귀에 거슬리는 잡음</a:t>
            </a:r>
            <a:r>
              <a:rPr lang="en-US" altLang="ko-KR" baseline="-25000" dirty="0"/>
              <a:t>noise</a:t>
            </a:r>
            <a:r>
              <a:rPr lang="ko-KR" altLang="ko-KR" dirty="0"/>
              <a:t>으로 </a:t>
            </a:r>
            <a:r>
              <a:rPr lang="ko-KR" altLang="en-US" dirty="0"/>
              <a:t>들림</a:t>
            </a:r>
            <a:r>
              <a:rPr lang="en-US" altLang="ko-KR" dirty="0"/>
              <a:t> </a:t>
            </a:r>
          </a:p>
          <a:p>
            <a:pPr lvl="3">
              <a:lnSpc>
                <a:spcPct val="100000"/>
              </a:lnSpc>
            </a:pPr>
            <a:r>
              <a:rPr lang="ko-KR" altLang="ko-KR" dirty="0"/>
              <a:t>복합파는 다시 주기성을 갖는 </a:t>
            </a:r>
            <a:r>
              <a:rPr lang="ko-KR" altLang="ko-KR" dirty="0" err="1"/>
              <a:t>주기파</a:t>
            </a:r>
            <a:r>
              <a:rPr lang="en-US" altLang="ko-KR" baseline="-25000" dirty="0"/>
              <a:t>periodic wave</a:t>
            </a:r>
            <a:r>
              <a:rPr lang="ko-KR" altLang="ko-KR" dirty="0"/>
              <a:t>와 비주기파</a:t>
            </a:r>
            <a:r>
              <a:rPr lang="en-US" altLang="ko-KR" baseline="-25000" dirty="0"/>
              <a:t>aperiodic wave</a:t>
            </a:r>
            <a:r>
              <a:rPr lang="ko-KR" altLang="ko-KR" dirty="0"/>
              <a:t>로 나눠</a:t>
            </a:r>
            <a:r>
              <a:rPr lang="en-US" altLang="ko-KR" dirty="0"/>
              <a:t> </a:t>
            </a:r>
            <a:r>
              <a:rPr lang="ko-KR" altLang="en-US" dirty="0"/>
              <a:t>짐</a:t>
            </a:r>
            <a:endParaRPr lang="ko-KR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음파의 구성 요소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/>
              <a:t>주파수와 파장</a:t>
            </a:r>
            <a:r>
              <a:rPr lang="en-US" altLang="ko-KR" dirty="0"/>
              <a:t>, </a:t>
            </a:r>
            <a:r>
              <a:rPr lang="ko-KR" altLang="ko-KR" dirty="0"/>
              <a:t>진폭</a:t>
            </a:r>
            <a:r>
              <a:rPr lang="en-US" altLang="ko-KR" dirty="0"/>
              <a:t>, </a:t>
            </a:r>
            <a:r>
              <a:rPr lang="ko-KR" altLang="ko-KR" dirty="0"/>
              <a:t>위상 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86ED56-DAE3-472D-8F0A-B0E0CC04983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4892127"/>
            <a:ext cx="4058556" cy="187697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1117809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주파수와 피치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주파수</a:t>
            </a:r>
            <a:endParaRPr lang="en-US" altLang="ko-KR" dirty="0"/>
          </a:p>
          <a:p>
            <a:pPr lvl="1"/>
            <a:r>
              <a:rPr lang="ko-KR" altLang="ko-KR" dirty="0"/>
              <a:t>주기파에서 반복적으로 관찰되는 한 단위의 패턴이 일정한 시간 내에 얼마나 반복되는 가를 나타내는 것</a:t>
            </a:r>
            <a:endParaRPr lang="en-US" altLang="ko-KR" dirty="0"/>
          </a:p>
          <a:p>
            <a:pPr lvl="1"/>
            <a:r>
              <a:rPr lang="ko-KR" altLang="ko-KR" dirty="0"/>
              <a:t>알파벳 소문자</a:t>
            </a:r>
            <a:r>
              <a:rPr lang="en-US" altLang="ko-KR" dirty="0"/>
              <a:t> f</a:t>
            </a:r>
            <a:r>
              <a:rPr lang="ko-KR" altLang="ko-KR" dirty="0"/>
              <a:t>로 표시</a:t>
            </a:r>
            <a:endParaRPr lang="en-US" altLang="ko-KR" dirty="0"/>
          </a:p>
          <a:p>
            <a:pPr lvl="1"/>
            <a:r>
              <a:rPr lang="ko-KR" altLang="ko-KR" dirty="0"/>
              <a:t>단위는 헤르츠</a:t>
            </a:r>
            <a:r>
              <a:rPr lang="en-US" altLang="ko-KR" dirty="0"/>
              <a:t>(Hz)</a:t>
            </a:r>
            <a:r>
              <a:rPr lang="ko-KR" altLang="ko-KR" dirty="0"/>
              <a:t>로</a:t>
            </a:r>
            <a:r>
              <a:rPr lang="en-US" altLang="ko-KR" dirty="0"/>
              <a:t> 1 Hz</a:t>
            </a:r>
            <a:r>
              <a:rPr lang="ko-KR" altLang="ko-KR" dirty="0"/>
              <a:t>는</a:t>
            </a:r>
            <a:r>
              <a:rPr lang="en-US" altLang="ko-KR" dirty="0"/>
              <a:t> 1</a:t>
            </a:r>
            <a:r>
              <a:rPr lang="ko-KR" altLang="ko-KR" dirty="0"/>
              <a:t>초에 반복적으로 관찰되는 한 단위의 </a:t>
            </a:r>
            <a:br>
              <a:rPr lang="en-US" altLang="ko-KR" dirty="0"/>
            </a:br>
            <a:r>
              <a:rPr lang="ko-KR" altLang="ko-KR" dirty="0"/>
              <a:t>패턴이</a:t>
            </a:r>
            <a:r>
              <a:rPr lang="en-US" altLang="ko-KR" dirty="0"/>
              <a:t> 1</a:t>
            </a:r>
            <a:r>
              <a:rPr lang="ko-KR" altLang="ko-KR" dirty="0"/>
              <a:t>번 있음을 의미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ko-KR" altLang="ko-KR" dirty="0"/>
          </a:p>
          <a:p>
            <a:r>
              <a:rPr lang="ko-KR" altLang="ko-KR" dirty="0"/>
              <a:t>피치</a:t>
            </a:r>
            <a:r>
              <a:rPr lang="en-US" altLang="ko-KR" baseline="-25000" dirty="0"/>
              <a:t>pitch</a:t>
            </a:r>
          </a:p>
          <a:p>
            <a:pPr lvl="1"/>
            <a:r>
              <a:rPr lang="ko-KR" altLang="ko-KR" dirty="0"/>
              <a:t>어떤 주파수의 음을 듣고 어떻게 느끼는가를 소리의 높이로 나타낸 것</a:t>
            </a:r>
            <a:endParaRPr lang="en-US" altLang="ko-KR" dirty="0"/>
          </a:p>
          <a:p>
            <a:pPr lvl="1"/>
            <a:r>
              <a:rPr lang="ko-KR" altLang="ko-KR" dirty="0"/>
              <a:t>피치가 높을수록 주파수가 </a:t>
            </a:r>
            <a:r>
              <a:rPr lang="ko-KR" altLang="en-US" dirty="0"/>
              <a:t>큼</a:t>
            </a:r>
            <a:endParaRPr lang="en-US" altLang="ko-KR" dirty="0"/>
          </a:p>
          <a:p>
            <a:pPr lvl="1"/>
            <a:r>
              <a:rPr lang="ko-KR" altLang="ko-KR" dirty="0"/>
              <a:t>피치의 기준인 옥타브는</a:t>
            </a:r>
            <a:r>
              <a:rPr lang="en-US" altLang="ko-KR" dirty="0"/>
              <a:t> 2</a:t>
            </a:r>
            <a:r>
              <a:rPr lang="ko-KR" altLang="ko-KR" dirty="0"/>
              <a:t>를 밑</a:t>
            </a:r>
            <a:r>
              <a:rPr lang="en-US" altLang="ko-KR" baseline="-25000" dirty="0"/>
              <a:t>base</a:t>
            </a:r>
            <a:r>
              <a:rPr lang="ko-KR" altLang="ko-KR" dirty="0"/>
              <a:t>으로 하는 로그로 한 옥타브가 증가하면 주파수는 두 배 증가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88968868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파장과 주기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ko-KR" dirty="0"/>
                  <a:t>파장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거리 또는 길이의 개념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첫 번째 진동을 기준으로 한 점으로부터 </a:t>
                </a:r>
                <a:br>
                  <a:rPr lang="en-US" altLang="ko-KR" dirty="0"/>
                </a:br>
                <a:r>
                  <a:rPr lang="ko-KR" altLang="ko-KR" dirty="0"/>
                  <a:t>다음 진동에서 같은 지점까지의 거리를 의미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그리스 문자</a:t>
                </a:r>
                <a:r>
                  <a:rPr lang="en-US" altLang="ko-KR" dirty="0"/>
                  <a:t> λ</a:t>
                </a:r>
                <a:r>
                  <a:rPr lang="ko-KR" altLang="ko-KR" dirty="0"/>
                  <a:t>로 표시</a:t>
                </a:r>
                <a:endParaRPr lang="en-US" altLang="ko-KR" dirty="0"/>
              </a:p>
              <a:p>
                <a:r>
                  <a:rPr lang="ko-KR" altLang="ko-KR" dirty="0"/>
                  <a:t>주기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시간의 개념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하나의 완전한 진동을 완성하는데 걸리는 시간을 의미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알파벳 대문자</a:t>
                </a:r>
                <a:r>
                  <a:rPr lang="en-US" altLang="ko-KR" dirty="0"/>
                  <a:t> T</a:t>
                </a:r>
                <a:r>
                  <a:rPr lang="ko-KR" altLang="ko-KR" dirty="0"/>
                  <a:t>로 표시</a:t>
                </a:r>
                <a:endParaRPr lang="en-US" altLang="ko-KR" dirty="0"/>
              </a:p>
              <a:p>
                <a:r>
                  <a:rPr lang="en-US" altLang="ko-KR" dirty="0"/>
                  <a:t>600Hz</a:t>
                </a:r>
                <a:r>
                  <a:rPr lang="ko-KR" altLang="ko-KR" dirty="0"/>
                  <a:t>의 주파수를 갖는 음파가</a:t>
                </a:r>
                <a:r>
                  <a:rPr lang="en-US" altLang="ko-KR" dirty="0"/>
                  <a:t> 300m/sec </a:t>
                </a:r>
                <a:r>
                  <a:rPr lang="ko-KR" altLang="ko-KR" dirty="0"/>
                  <a:t>속도를 가</a:t>
                </a:r>
                <a:r>
                  <a:rPr lang="ko-KR" altLang="en-US" dirty="0"/>
                  <a:t>질 경우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파장은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0.5= 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600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300</m:t>
                        </m:r>
                      </m:den>
                    </m:f>
                  </m:oMath>
                </a14:m>
                <a:r>
                  <a:rPr lang="en-US" altLang="ko-KR" dirty="0"/>
                  <a:t> m/cycle, </a:t>
                </a:r>
              </a:p>
              <a:p>
                <a:pPr lvl="1"/>
                <a:r>
                  <a:rPr lang="ko-KR" altLang="ko-KR" dirty="0"/>
                  <a:t>주기는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0.0016= 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600</m:t>
                        </m:r>
                      </m:den>
                    </m:f>
                  </m:oMath>
                </a14:m>
                <a:r>
                  <a:rPr lang="en-US" altLang="ko-KR" dirty="0"/>
                  <a:t> sec</a:t>
                </a:r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3"/>
                <a:stretch>
                  <a:fillRect l="-1043" t="-3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D077978-9FAC-43A3-BFAE-9FE17838ABBA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9609" y="1825625"/>
            <a:ext cx="4147975" cy="230187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2188870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진폭</a:t>
            </a:r>
            <a:r>
              <a:rPr lang="en-US" altLang="ko-KR" dirty="0"/>
              <a:t>, </a:t>
            </a:r>
            <a:r>
              <a:rPr lang="ko-KR" altLang="ko-KR" dirty="0" err="1"/>
              <a:t>음압</a:t>
            </a:r>
            <a:r>
              <a:rPr lang="en-US" altLang="ko-KR" dirty="0"/>
              <a:t>, </a:t>
            </a:r>
            <a:r>
              <a:rPr lang="ko-KR" altLang="ko-KR" dirty="0"/>
              <a:t>강도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진폭</a:t>
            </a:r>
            <a:r>
              <a:rPr lang="en-US" altLang="ko-KR" baseline="-25000" dirty="0"/>
              <a:t>amplitude</a:t>
            </a:r>
          </a:p>
          <a:p>
            <a:pPr lvl="1"/>
            <a:r>
              <a:rPr lang="ko-KR" altLang="ko-KR" dirty="0"/>
              <a:t>매질의 입자가 정지상태에서 이동한 양</a:t>
            </a:r>
            <a:endParaRPr lang="en-US" altLang="ko-KR" dirty="0"/>
          </a:p>
          <a:p>
            <a:pPr lvl="1"/>
            <a:r>
              <a:rPr lang="ko-KR" altLang="ko-KR" dirty="0"/>
              <a:t>그래프로 나타나는 파형에서는 높이에 대응</a:t>
            </a:r>
            <a:endParaRPr lang="en-US" altLang="ko-KR" dirty="0"/>
          </a:p>
          <a:p>
            <a:pPr lvl="1"/>
            <a:r>
              <a:rPr lang="ko-KR" altLang="ko-KR" dirty="0"/>
              <a:t>피크</a:t>
            </a:r>
            <a:r>
              <a:rPr lang="en-US" altLang="ko-KR" baseline="-25000" dirty="0"/>
              <a:t>peak</a:t>
            </a:r>
            <a:r>
              <a:rPr lang="en-US" altLang="ko-KR" dirty="0"/>
              <a:t> : </a:t>
            </a:r>
            <a:r>
              <a:rPr lang="ko-KR" altLang="ko-KR" dirty="0"/>
              <a:t>높이가 가장 높은 순간의 지점</a:t>
            </a:r>
            <a:endParaRPr lang="en-US" altLang="ko-KR" dirty="0"/>
          </a:p>
          <a:p>
            <a:pPr lvl="1"/>
            <a:r>
              <a:rPr lang="ko-KR" altLang="ko-KR" dirty="0"/>
              <a:t>피크</a:t>
            </a:r>
            <a:r>
              <a:rPr lang="en-US" altLang="ko-KR" dirty="0"/>
              <a:t>-</a:t>
            </a:r>
            <a:r>
              <a:rPr lang="ko-KR" altLang="ko-KR" dirty="0"/>
              <a:t>피크</a:t>
            </a:r>
            <a:r>
              <a:rPr lang="en-US" altLang="ko-KR" baseline="-25000" dirty="0"/>
              <a:t>peak to peak</a:t>
            </a:r>
            <a:r>
              <a:rPr lang="en-US" altLang="ko-KR" dirty="0"/>
              <a:t> : +, - </a:t>
            </a:r>
            <a:r>
              <a:rPr lang="ko-KR" altLang="ko-KR" dirty="0"/>
              <a:t>양단의 최대 순간 지점 차</a:t>
            </a:r>
            <a:endParaRPr lang="en-US" altLang="ko-KR" dirty="0"/>
          </a:p>
          <a:p>
            <a:pPr lvl="1"/>
            <a:r>
              <a:rPr lang="ko-KR" altLang="ko-KR" dirty="0"/>
              <a:t>실</a:t>
            </a:r>
            <a:r>
              <a:rPr lang="ko-KR" altLang="en-US" dirty="0"/>
              <a:t>효 </a:t>
            </a:r>
            <a:r>
              <a:rPr lang="ko-KR" altLang="ko-KR" dirty="0"/>
              <a:t>값</a:t>
            </a:r>
            <a:r>
              <a:rPr lang="en-US" altLang="ko-KR" dirty="0"/>
              <a:t>(</a:t>
            </a:r>
            <a:r>
              <a:rPr lang="en-US" altLang="ko-KR" dirty="0" err="1"/>
              <a:t>RMS</a:t>
            </a:r>
            <a:r>
              <a:rPr lang="en-US" altLang="ko-KR" baseline="-25000" dirty="0" err="1"/>
              <a:t>root</a:t>
            </a:r>
            <a:r>
              <a:rPr lang="en-US" altLang="ko-KR" baseline="-25000" dirty="0"/>
              <a:t> mean square</a:t>
            </a:r>
            <a:r>
              <a:rPr lang="en-US" altLang="ko-KR" dirty="0"/>
              <a:t>) : </a:t>
            </a:r>
            <a:r>
              <a:rPr lang="ko-KR" altLang="ko-KR" dirty="0"/>
              <a:t>이차평균</a:t>
            </a:r>
            <a:r>
              <a:rPr lang="en-US" altLang="ko-KR" baseline="-25000" dirty="0"/>
              <a:t>quadratic mean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9A148-285F-4C48-95E3-7FF0BD0730D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0300" y="4336348"/>
            <a:ext cx="4851400" cy="2333692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1475705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진폭</a:t>
            </a:r>
            <a:r>
              <a:rPr lang="en-US" altLang="ko-KR" dirty="0"/>
              <a:t>, </a:t>
            </a:r>
            <a:r>
              <a:rPr lang="ko-KR" altLang="ko-KR" dirty="0" err="1"/>
              <a:t>음압</a:t>
            </a:r>
            <a:r>
              <a:rPr lang="en-US" altLang="ko-KR" dirty="0"/>
              <a:t>, </a:t>
            </a:r>
            <a:r>
              <a:rPr lang="ko-KR" altLang="ko-KR" dirty="0"/>
              <a:t>강도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ko-KR" dirty="0"/>
                  <a:t>실효</a:t>
                </a:r>
                <a:r>
                  <a:rPr lang="en-US" altLang="ko-KR" dirty="0"/>
                  <a:t> </a:t>
                </a:r>
                <a:r>
                  <a:rPr lang="ko-KR" altLang="ko-KR" dirty="0"/>
                  <a:t>값</a:t>
                </a:r>
                <a:r>
                  <a:rPr lang="en-US" altLang="ko-KR" dirty="0"/>
                  <a:t>(</a:t>
                </a:r>
                <a:r>
                  <a:rPr lang="ko-KR" altLang="ko-KR" dirty="0"/>
                  <a:t>제곱 평균 제곱근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ko-KR" altLang="ko-KR" dirty="0"/>
                  <a:t>변화하는 값의 크기에 대한 통계적인 척도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RMS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+ </m:t>
                        </m:r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+ …+ </m:t>
                        </m:r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ko-KR" dirty="0" err="1"/>
                  <a:t>음압</a:t>
                </a:r>
                <a:r>
                  <a:rPr lang="en-US" altLang="ko-KR" baseline="-25000" dirty="0"/>
                  <a:t>sound pressure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ko-KR" altLang="en-US" dirty="0"/>
                  <a:t>소리에서의 진폭</a:t>
                </a:r>
                <a:endParaRPr lang="en-US" altLang="ko-KR" dirty="0"/>
              </a:p>
              <a:p>
                <a:pPr lvl="2">
                  <a:lnSpc>
                    <a:spcPct val="120000"/>
                  </a:lnSpc>
                </a:pPr>
                <a:r>
                  <a:rPr lang="ko-KR" altLang="ko-KR" dirty="0"/>
                  <a:t>이는 공기 분자가 진동에 의해 인접 공기 분자를 미는 힘으로 측정단위는 파스칼</a:t>
                </a:r>
                <a:r>
                  <a:rPr lang="en-US" altLang="ko-KR" dirty="0"/>
                  <a:t>(Pa)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r>
                  <a:rPr lang="ko-KR" altLang="ko-KR" dirty="0"/>
                  <a:t>강도</a:t>
                </a:r>
                <a:r>
                  <a:rPr lang="en-US" altLang="ko-KR" baseline="-25000" dirty="0"/>
                  <a:t>intensity 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ko-KR" altLang="ko-KR" dirty="0"/>
                  <a:t>파동의 방향을 따라 전달된 힘</a:t>
                </a:r>
                <a:r>
                  <a:rPr lang="ko-KR" altLang="en-US" dirty="0"/>
                  <a:t>으로 </a:t>
                </a:r>
                <a:r>
                  <a:rPr lang="en-US" altLang="ko-KR" dirty="0"/>
                  <a:t>Watt/m</a:t>
                </a:r>
                <a:r>
                  <a:rPr lang="en-US" altLang="ko-KR" baseline="30000" dirty="0"/>
                  <a:t>2</a:t>
                </a:r>
                <a:r>
                  <a:rPr lang="ko-KR" altLang="ko-KR" dirty="0"/>
                  <a:t>의 단위를 사용</a:t>
                </a:r>
                <a:endParaRPr lang="en-US" altLang="ko-KR" dirty="0"/>
              </a:p>
              <a:p>
                <a:pPr lvl="2">
                  <a:lnSpc>
                    <a:spcPct val="120000"/>
                  </a:lnSpc>
                </a:pPr>
                <a:r>
                  <a:rPr lang="ko-KR" altLang="ko-KR" dirty="0" err="1"/>
                  <a:t>음압의</a:t>
                </a:r>
                <a:r>
                  <a:rPr lang="ko-KR" altLang="ko-KR" dirty="0"/>
                  <a:t> 제곱에 비례하며 사람이 들을 수 있는 가장 작은 소리인 절대 가청 임계</a:t>
                </a:r>
                <a:r>
                  <a:rPr lang="en-US" altLang="ko-KR" dirty="0"/>
                  <a:t> </a:t>
                </a:r>
                <a:r>
                  <a:rPr lang="ko-KR" altLang="ko-KR" dirty="0"/>
                  <a:t>값</a:t>
                </a:r>
                <a:r>
                  <a:rPr lang="en-US" altLang="ko-KR" baseline="-25000" dirty="0"/>
                  <a:t>absolute sound threshold</a:t>
                </a:r>
                <a:r>
                  <a:rPr lang="ko-KR" altLang="ko-KR" dirty="0"/>
                  <a:t>을 강도로 나타내면</a:t>
                </a:r>
                <a:r>
                  <a:rPr lang="en-US" altLang="ko-KR" dirty="0"/>
                  <a:t> 10</a:t>
                </a:r>
                <a:r>
                  <a:rPr lang="en-US" altLang="ko-KR" baseline="30000" dirty="0"/>
                  <a:t>-16</a:t>
                </a:r>
                <a:r>
                  <a:rPr lang="en-US" altLang="ko-KR" dirty="0"/>
                  <a:t> watt/cm</a:t>
                </a:r>
                <a:r>
                  <a:rPr lang="en-US" altLang="ko-KR" baseline="30000" dirty="0"/>
                  <a:t>2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다시 </a:t>
                </a:r>
                <a:r>
                  <a:rPr lang="ko-KR" altLang="ko-KR" dirty="0" err="1"/>
                  <a:t>음압으로</a:t>
                </a:r>
                <a:r>
                  <a:rPr lang="ko-KR" altLang="ko-KR" dirty="0"/>
                  <a:t> 환산하면</a:t>
                </a:r>
                <a:r>
                  <a:rPr lang="en-US" altLang="ko-KR" dirty="0"/>
                  <a:t> 20μPa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ko-KR" altLang="ko-KR" dirty="0"/>
                  <a:t>진폭이 크면 강도도 크다고 할 수 있</a:t>
                </a:r>
                <a:r>
                  <a:rPr lang="ko-KR" altLang="en-US" dirty="0"/>
                  <a:t>음</a:t>
                </a:r>
                <a:endParaRPr lang="en-US" altLang="ko-KR" dirty="0"/>
              </a:p>
              <a:p>
                <a:pPr lvl="2">
                  <a:lnSpc>
                    <a:spcPct val="120000"/>
                  </a:lnSpc>
                </a:pPr>
                <a:r>
                  <a:rPr lang="ko-KR" altLang="ko-KR" dirty="0"/>
                  <a:t>비록 진폭이 음파의 진동에서 보이는 실제 속성이기는 하지만 우리가 듣는 소리의 에너지는 </a:t>
                </a:r>
                <a:br>
                  <a:rPr lang="en-US" altLang="ko-KR" dirty="0"/>
                </a:br>
                <a:r>
                  <a:rPr lang="ko-KR" altLang="ko-KR" dirty="0"/>
                  <a:t>강도에 의해서 더 선명하게 </a:t>
                </a:r>
                <a:r>
                  <a:rPr lang="ko-KR" altLang="en-US" dirty="0"/>
                  <a:t>나타남</a:t>
                </a:r>
                <a:endParaRPr lang="ko-KR" altLang="ko-KR" dirty="0"/>
              </a:p>
              <a:p>
                <a:pPr lvl="1">
                  <a:lnSpc>
                    <a:spcPct val="120000"/>
                  </a:lnSpc>
                </a:pPr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3"/>
                <a:stretch>
                  <a:fillRect l="-812" t="-10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41739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데시벨과 </a:t>
            </a:r>
            <a:r>
              <a:rPr lang="ko-KR" altLang="en-US" dirty="0" err="1"/>
              <a:t>음압</a:t>
            </a:r>
            <a:r>
              <a:rPr lang="ko-KR" altLang="en-US" dirty="0"/>
              <a:t> 레벨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5300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강도와 </a:t>
            </a:r>
            <a:r>
              <a:rPr lang="ko-KR" altLang="en-US" dirty="0" err="1"/>
              <a:t>음압은</a:t>
            </a:r>
            <a:r>
              <a:rPr lang="ko-KR" altLang="en-US" dirty="0"/>
              <a:t> 소리의 절대적인 힘을 나타냄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데시벨</a:t>
            </a:r>
            <a:r>
              <a:rPr lang="en-US" altLang="ko-KR" dirty="0"/>
              <a:t>(dB)</a:t>
            </a:r>
            <a:r>
              <a:rPr lang="ko-KR" altLang="en-US" dirty="0"/>
              <a:t>은 소리의 상대적인 힘을 나타냄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데시벨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음의 강도를 인간의 청각기관이 인식하는 연구를 통해 산출한 것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dB=20 log_10⁡〖(Pa/Pb)〗 </a:t>
            </a:r>
            <a:r>
              <a:rPr lang="ko-KR" altLang="en-US" dirty="0"/>
              <a:t>이며 </a:t>
            </a:r>
            <a:r>
              <a:rPr lang="en-US" altLang="ko-KR" dirty="0"/>
              <a:t>Pa</a:t>
            </a:r>
            <a:r>
              <a:rPr lang="ko-KR" altLang="en-US" dirty="0"/>
              <a:t>는 측정한 에너지 값</a:t>
            </a:r>
            <a:r>
              <a:rPr lang="en-US" altLang="ko-KR" dirty="0"/>
              <a:t>, Pb</a:t>
            </a:r>
            <a:r>
              <a:rPr lang="ko-KR" altLang="en-US" dirty="0"/>
              <a:t>는 기준이 되는 에너지 값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Pa</a:t>
            </a:r>
            <a:r>
              <a:rPr lang="ko-KR" altLang="en-US" dirty="0"/>
              <a:t>에 대해 </a:t>
            </a:r>
            <a:r>
              <a:rPr lang="en-US" altLang="ko-KR" dirty="0"/>
              <a:t>Pb</a:t>
            </a:r>
            <a:r>
              <a:rPr lang="ko-KR" altLang="en-US" dirty="0"/>
              <a:t>가 절대 가청 임계 값인 </a:t>
            </a:r>
            <a:r>
              <a:rPr lang="en-US" altLang="ko-KR" dirty="0"/>
              <a:t>20μPa</a:t>
            </a:r>
            <a:r>
              <a:rPr lang="ko-KR" altLang="en-US" dirty="0"/>
              <a:t>이라면 이를 </a:t>
            </a:r>
            <a:r>
              <a:rPr lang="ko-KR" altLang="en-US" dirty="0" err="1"/>
              <a:t>음압</a:t>
            </a:r>
            <a:r>
              <a:rPr lang="ko-KR" altLang="en-US" dirty="0"/>
              <a:t> 레벨</a:t>
            </a:r>
            <a:r>
              <a:rPr lang="en-US" altLang="ko-KR" dirty="0"/>
              <a:t>(SPL Sound Pressure Level)</a:t>
            </a:r>
            <a:r>
              <a:rPr lang="ko-KR" altLang="en-US" dirty="0"/>
              <a:t>이라 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0dB SPL</a:t>
            </a:r>
            <a:r>
              <a:rPr lang="ko-KR" altLang="en-US" dirty="0"/>
              <a:t>은 우리가 들을 수 있는 최소한의 소리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dB</a:t>
            </a:r>
            <a:r>
              <a:rPr lang="ko-KR" altLang="en-US" dirty="0"/>
              <a:t>는 로그 단위로 증가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4005610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데시벨과 </a:t>
            </a:r>
            <a:r>
              <a:rPr lang="ko-KR" altLang="en-US" dirty="0" err="1"/>
              <a:t>음압</a:t>
            </a:r>
            <a:r>
              <a:rPr lang="ko-KR" altLang="en-US" dirty="0"/>
              <a:t> 레벨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생활 환경의 </a:t>
            </a:r>
            <a:r>
              <a:rPr lang="ko-KR" altLang="ko-KR" dirty="0" err="1"/>
              <a:t>음압</a:t>
            </a:r>
            <a:r>
              <a:rPr lang="ko-KR" altLang="ko-KR" dirty="0"/>
              <a:t> 레벨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18B6BA-A42B-45C0-904F-CC7894399C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6200" y="2390153"/>
            <a:ext cx="6959600" cy="430464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9828630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22A13-9FB6-4632-BB97-C09A8146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13160-8D50-4AF5-9573-31153EC9E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ko-KR" dirty="0"/>
              <a:t>위상</a:t>
            </a:r>
            <a:r>
              <a:rPr lang="en-US" altLang="ko-KR" baseline="-25000" dirty="0"/>
              <a:t>phase</a:t>
            </a:r>
          </a:p>
          <a:p>
            <a:pPr lvl="1">
              <a:lnSpc>
                <a:spcPct val="100000"/>
              </a:lnSpc>
            </a:pPr>
            <a:r>
              <a:rPr lang="ko-KR" altLang="ko-KR" dirty="0"/>
              <a:t>반복되는 파형의 한 주기에서 첫 시작점의 각도 또는 어느 한순간의 위치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사인 곡선 간의 시작점의 차이가 </a:t>
            </a:r>
            <a:r>
              <a:rPr lang="ko-KR" altLang="ko-KR" dirty="0" err="1"/>
              <a:t>위상차</a:t>
            </a:r>
            <a:r>
              <a:rPr lang="en-US" altLang="ko-KR" baseline="-25000" dirty="0"/>
              <a:t>Phase Difference </a:t>
            </a:r>
          </a:p>
          <a:p>
            <a:pPr lvl="1">
              <a:lnSpc>
                <a:spcPct val="100000"/>
              </a:lnSpc>
            </a:pPr>
            <a:r>
              <a:rPr lang="ko-KR" altLang="ko-KR" dirty="0"/>
              <a:t>사인 곡선은 주기적이므로 원과 연관 지어 각도로 보여줄 수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BE937-CD9F-4CD8-9D95-48384076EB8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3723453"/>
            <a:ext cx="8077200" cy="294169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71341921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Sound </a:t>
            </a:r>
            <a:r>
              <a:rPr lang="ko-KR" altLang="en-US" dirty="0"/>
              <a:t>센서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6E534-247A-422B-9543-FB9AB492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6100" cy="4351338"/>
          </a:xfrm>
        </p:spPr>
        <p:txBody>
          <a:bodyPr/>
          <a:lstStyle/>
          <a:p>
            <a:r>
              <a:rPr lang="ko-KR" altLang="ko-KR" dirty="0"/>
              <a:t>소리의 진동을 전기 신호로 변환하는 마이크로부터 주변 소리의 크기를 측정하는 센서</a:t>
            </a:r>
            <a:endParaRPr lang="en-US" altLang="ko-KR" dirty="0"/>
          </a:p>
          <a:p>
            <a:r>
              <a:rPr lang="ko-KR" altLang="ko-KR" dirty="0"/>
              <a:t>소리를 감지한 마이크에서 출력하는 전압은 매우 낮으므로 증폭기를 이용해 증폭해 사용하는데</a:t>
            </a:r>
            <a:r>
              <a:rPr lang="en-US" altLang="ko-KR" dirty="0"/>
              <a:t>, </a:t>
            </a:r>
            <a:r>
              <a:rPr lang="ko-KR" altLang="ko-KR" dirty="0"/>
              <a:t>고성능 마이크와 전용 회로를 채택한 제품이 아니면 세기를 제외한 나머지 소리 특성은 대부분 잃어버리므로 소리 신호를 수집하는 용도로는 사용할 수 없고 </a:t>
            </a:r>
            <a:br>
              <a:rPr lang="en-US" altLang="ko-KR" dirty="0"/>
            </a:br>
            <a:r>
              <a:rPr lang="ko-KR" altLang="ko-KR" dirty="0"/>
              <a:t>오로지 주변에 소리가 있는</a:t>
            </a:r>
            <a:r>
              <a:rPr lang="ko-KR" altLang="en-US" dirty="0"/>
              <a:t>지</a:t>
            </a:r>
            <a:r>
              <a:rPr lang="ko-KR" altLang="ko-KR" dirty="0"/>
              <a:t> 감지하는 용도로만 사용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89FF0-6558-4EA9-8784-0A070AE938E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199" y="4840979"/>
            <a:ext cx="2133602" cy="197918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9701835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Sound </a:t>
            </a:r>
            <a:r>
              <a:rPr lang="ko-KR" altLang="en-US" dirty="0"/>
              <a:t>모듈 회로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6E534-247A-422B-9543-FB9AB492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33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ko-KR" dirty="0"/>
              <a:t>마이크</a:t>
            </a:r>
            <a:r>
              <a:rPr lang="en-US" altLang="ko-KR" dirty="0"/>
              <a:t>(BOB-S2748MK)</a:t>
            </a:r>
            <a:r>
              <a:rPr lang="ko-KR" altLang="ko-KR" dirty="0"/>
              <a:t>와</a:t>
            </a:r>
            <a:r>
              <a:rPr lang="en-US" altLang="ko-KR" dirty="0"/>
              <a:t> 2</a:t>
            </a:r>
            <a:r>
              <a:rPr lang="ko-KR" altLang="ko-KR" dirty="0"/>
              <a:t>개의 증폭기</a:t>
            </a:r>
            <a:r>
              <a:rPr lang="en-US" altLang="ko-KR" dirty="0"/>
              <a:t>(LM358D)</a:t>
            </a:r>
            <a:r>
              <a:rPr lang="ko-KR" altLang="ko-KR" dirty="0"/>
              <a:t>가 포함되어 있</a:t>
            </a:r>
            <a:r>
              <a:rPr lang="ko-KR" altLang="en-US" dirty="0"/>
              <a:t>음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마이크의</a:t>
            </a:r>
            <a:r>
              <a:rPr lang="en-US" altLang="ko-KR" dirty="0"/>
              <a:t> - </a:t>
            </a:r>
            <a:r>
              <a:rPr lang="ko-KR" altLang="ko-KR" dirty="0"/>
              <a:t>쪽은 그라운드에 연결</a:t>
            </a:r>
            <a:r>
              <a:rPr lang="en-US" altLang="ko-KR" dirty="0"/>
              <a:t>, + </a:t>
            </a:r>
            <a:r>
              <a:rPr lang="ko-KR" altLang="ko-KR" dirty="0"/>
              <a:t>쪽은 저항기와 콘덴서</a:t>
            </a:r>
            <a:r>
              <a:rPr lang="en-US" altLang="ko-KR" dirty="0"/>
              <a:t>(C7)</a:t>
            </a:r>
            <a:r>
              <a:rPr lang="ko-KR" altLang="ko-KR" dirty="0"/>
              <a:t>를 거쳐 첫 번째 </a:t>
            </a:r>
            <a:br>
              <a:rPr lang="en-US" altLang="ko-KR" dirty="0"/>
            </a:br>
            <a:r>
              <a:rPr lang="ko-KR" altLang="ko-KR" dirty="0"/>
              <a:t>증폭기</a:t>
            </a:r>
            <a:r>
              <a:rPr lang="en-US" altLang="ko-KR" dirty="0"/>
              <a:t>(U3-B)</a:t>
            </a:r>
            <a:r>
              <a:rPr lang="ko-KR" altLang="ko-KR" dirty="0"/>
              <a:t>에 연결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콘덴서는 </a:t>
            </a:r>
            <a:r>
              <a:rPr lang="en-US" altLang="ko-KR" dirty="0"/>
              <a:t>AC </a:t>
            </a:r>
            <a:r>
              <a:rPr lang="ko-KR" altLang="ko-KR" dirty="0"/>
              <a:t>성분에 포함된</a:t>
            </a:r>
            <a:r>
              <a:rPr lang="en-US" altLang="ko-KR" dirty="0"/>
              <a:t> DC </a:t>
            </a:r>
            <a:r>
              <a:rPr lang="ko-KR" altLang="ko-KR" dirty="0"/>
              <a:t>성분을 제거하는 역할을 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첫 번째 증폭기가 높은 임피던스를 낮은 임피던스로 바꾸면 두 번째 증폭기</a:t>
            </a:r>
            <a:r>
              <a:rPr lang="en-US" altLang="ko-KR" dirty="0"/>
              <a:t>(U3-A)</a:t>
            </a:r>
            <a:r>
              <a:rPr lang="ko-KR" altLang="ko-KR" dirty="0"/>
              <a:t>는 </a:t>
            </a:r>
            <a:r>
              <a:rPr lang="en-US" altLang="ko-KR" dirty="0"/>
              <a:t>5V </a:t>
            </a:r>
            <a:r>
              <a:rPr lang="ko-KR" altLang="ko-KR" dirty="0"/>
              <a:t>전원을 기준으로 </a:t>
            </a:r>
            <a:r>
              <a:rPr lang="en-US" altLang="ko-KR" dirty="0"/>
              <a:t>AC </a:t>
            </a:r>
            <a:r>
              <a:rPr lang="ko-KR" altLang="ko-KR" dirty="0"/>
              <a:t>신호를 증폭해 </a:t>
            </a:r>
            <a:r>
              <a:rPr lang="ko-KR" altLang="ko-KR" dirty="0" err="1"/>
              <a:t>쇼트키</a:t>
            </a:r>
            <a:r>
              <a:rPr lang="ko-KR" altLang="ko-KR" dirty="0"/>
              <a:t> 다이오드</a:t>
            </a:r>
            <a:r>
              <a:rPr lang="en-US" altLang="ko-KR" dirty="0"/>
              <a:t>(D5)</a:t>
            </a:r>
            <a:r>
              <a:rPr lang="ko-KR" altLang="ko-KR" dirty="0"/>
              <a:t>로 보</a:t>
            </a:r>
            <a:r>
              <a:rPr lang="ko-KR" altLang="en-US" dirty="0"/>
              <a:t>냄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 err="1"/>
              <a:t>쇼트키</a:t>
            </a:r>
            <a:r>
              <a:rPr lang="ko-KR" altLang="ko-KR" dirty="0"/>
              <a:t> 다이오드는 </a:t>
            </a:r>
            <a:r>
              <a:rPr lang="en-US" altLang="ko-KR" dirty="0"/>
              <a:t>AC </a:t>
            </a:r>
            <a:r>
              <a:rPr lang="ko-KR" altLang="ko-KR" dirty="0"/>
              <a:t>신호에서 </a:t>
            </a:r>
            <a:r>
              <a:rPr lang="en-US" altLang="ko-KR" dirty="0"/>
              <a:t>-</a:t>
            </a:r>
            <a:r>
              <a:rPr lang="ko-KR" altLang="ko-KR" dirty="0"/>
              <a:t>성분을 </a:t>
            </a:r>
            <a:r>
              <a:rPr lang="en-US" altLang="ko-KR" dirty="0"/>
              <a:t>+</a:t>
            </a:r>
            <a:r>
              <a:rPr lang="ko-KR" altLang="ko-KR" dirty="0"/>
              <a:t>성분으로 바꾸어 </a:t>
            </a:r>
            <a:r>
              <a:rPr lang="en-US" altLang="ko-KR" dirty="0"/>
              <a:t>SOUND</a:t>
            </a:r>
            <a:r>
              <a:rPr lang="ko-KR" altLang="ko-KR" dirty="0"/>
              <a:t>에 전달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ko-KR" dirty="0"/>
              <a:t>전압 범위</a:t>
            </a:r>
            <a:r>
              <a:rPr lang="en-US" altLang="ko-KR" dirty="0"/>
              <a:t> :</a:t>
            </a:r>
            <a:r>
              <a:rPr lang="ko-KR" altLang="ko-KR" dirty="0"/>
              <a:t> </a:t>
            </a:r>
            <a:r>
              <a:rPr lang="en-US" altLang="ko-KR" dirty="0"/>
              <a:t>0V ~ 3V)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ADC</a:t>
            </a:r>
            <a:r>
              <a:rPr lang="ko-KR" altLang="ko-KR" dirty="0"/>
              <a:t>가 내장되지 않은 프로세서는 </a:t>
            </a:r>
            <a:r>
              <a:rPr lang="en-US" altLang="ko-KR" dirty="0"/>
              <a:t>SOUND</a:t>
            </a:r>
            <a:r>
              <a:rPr lang="ko-KR" altLang="ko-KR" dirty="0"/>
              <a:t>에서 마이크 입력에 따른 전압 </a:t>
            </a:r>
            <a:br>
              <a:rPr lang="en-US" altLang="ko-KR" dirty="0"/>
            </a:br>
            <a:r>
              <a:rPr lang="ko-KR" altLang="ko-KR" dirty="0"/>
              <a:t>변화를 직접 읽을 수 없으므로 외부에 </a:t>
            </a:r>
            <a:r>
              <a:rPr lang="en-US" altLang="ko-KR" dirty="0"/>
              <a:t>ADC </a:t>
            </a:r>
            <a:r>
              <a:rPr lang="ko-KR" altLang="ko-KR" dirty="0"/>
              <a:t>회로를 구성한 후 간접적으로 </a:t>
            </a:r>
            <a:br>
              <a:rPr lang="en-US" altLang="ko-KR" dirty="0"/>
            </a:br>
            <a:r>
              <a:rPr lang="ko-KR" altLang="en-US" dirty="0"/>
              <a:t>읽음</a:t>
            </a:r>
          </a:p>
        </p:txBody>
      </p:sp>
    </p:spTree>
    <p:extLst>
      <p:ext uri="{BB962C8B-B14F-4D97-AF65-F5344CB8AC3E}">
        <p14:creationId xmlns:p14="http://schemas.microsoft.com/office/powerpoint/2010/main" val="1912861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D7340-FE85-43E1-BCF8-0CC13E7E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07A48-0525-467D-8DFA-59E961592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72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폴링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입력 장치는 언제 입력이 일어날지 알 수 없으므로 프로그램이 지속해서 입력 장치를 확인하는 방법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인터럽트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프로그램을 대신해 누군가가 입력이 발생할 때마다 이를 알려주고</a:t>
            </a:r>
            <a:r>
              <a:rPr lang="en-US" altLang="ko-KR" dirty="0"/>
              <a:t>, </a:t>
            </a:r>
            <a:r>
              <a:rPr lang="ko-KR" altLang="en-US" dirty="0"/>
              <a:t>이때 프로그램이 입력을 처리하며 지속적인 입력 확인하는 방법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인터럽트 컨트롤러에 의해 인터럽트 상황을 인지한 후 현재 작업을 멈추고 다른 작업을 수행한 후 </a:t>
            </a:r>
            <a:br>
              <a:rPr lang="en-US" altLang="ko-KR" dirty="0"/>
            </a:br>
            <a:r>
              <a:rPr lang="ko-KR" altLang="en-US" dirty="0"/>
              <a:t>멈췄던 작업을 재개하는 기능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인터럽트 컨트롤러는 이를 감지한 후 인터럽트 테이블에 등록된 함수</a:t>
            </a:r>
            <a:r>
              <a:rPr lang="en-US" altLang="ko-KR" dirty="0"/>
              <a:t>(</a:t>
            </a:r>
            <a:r>
              <a:rPr lang="ko-KR" altLang="en-US" dirty="0"/>
              <a:t>인터럽트 </a:t>
            </a:r>
            <a:r>
              <a:rPr lang="ko-KR" altLang="en-US" dirty="0" err="1"/>
              <a:t>핸들러</a:t>
            </a:r>
            <a:r>
              <a:rPr lang="en-US" altLang="ko-KR" dirty="0"/>
              <a:t>)</a:t>
            </a:r>
            <a:r>
              <a:rPr lang="ko-KR" altLang="en-US" dirty="0"/>
              <a:t>를 실행하기 때문에 사용할 때는 인터럽트 유형과 인터럽트 </a:t>
            </a:r>
            <a:r>
              <a:rPr lang="ko-KR" altLang="en-US" dirty="0" err="1"/>
              <a:t>핸들러를</a:t>
            </a:r>
            <a:r>
              <a:rPr lang="ko-KR" altLang="en-US" dirty="0"/>
              <a:t> 지정해야 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입력 장치에 연결된 핀 상태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레벨</a:t>
            </a:r>
            <a:r>
              <a:rPr lang="en-US" altLang="ko-KR" dirty="0"/>
              <a:t>(LOW </a:t>
            </a:r>
            <a:r>
              <a:rPr lang="ko-KR" altLang="en-US" dirty="0"/>
              <a:t>또는 </a:t>
            </a:r>
            <a:r>
              <a:rPr lang="en-US" altLang="ko-KR" dirty="0"/>
              <a:t>HIGH)</a:t>
            </a:r>
            <a:r>
              <a:rPr lang="ko-KR" altLang="en-US" dirty="0"/>
              <a:t>을 유지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상승 에지</a:t>
            </a:r>
            <a:r>
              <a:rPr lang="en-US" altLang="ko-KR" dirty="0"/>
              <a:t>(LOW</a:t>
            </a:r>
            <a:r>
              <a:rPr lang="ko-KR" altLang="en-US" dirty="0"/>
              <a:t>에서 </a:t>
            </a:r>
            <a:r>
              <a:rPr lang="en-US" altLang="ko-KR" dirty="0"/>
              <a:t>HIGH</a:t>
            </a:r>
            <a:r>
              <a:rPr lang="ko-KR" altLang="en-US" dirty="0"/>
              <a:t>로 변화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하강 에지</a:t>
            </a:r>
            <a:r>
              <a:rPr lang="en-US" altLang="ko-KR" dirty="0"/>
              <a:t>(HIGH</a:t>
            </a:r>
            <a:r>
              <a:rPr lang="ko-KR" altLang="en-US" dirty="0"/>
              <a:t>에서 </a:t>
            </a:r>
            <a:r>
              <a:rPr lang="en-US" altLang="ko-KR" dirty="0"/>
              <a:t>LOW</a:t>
            </a:r>
            <a:r>
              <a:rPr lang="ko-KR" altLang="en-US" dirty="0"/>
              <a:t>로 변화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43583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Sound </a:t>
            </a:r>
            <a:r>
              <a:rPr lang="ko-KR" altLang="en-US" dirty="0"/>
              <a:t>모듈 회로 구성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D457DDB-7602-482C-93E7-2E69AA7AAF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762" y="2425103"/>
            <a:ext cx="9590476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6511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Sound </a:t>
            </a:r>
            <a:r>
              <a:rPr lang="ko-KR" altLang="en-US" dirty="0"/>
              <a:t>모듈 동작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VCC</a:t>
            </a:r>
            <a:r>
              <a:rPr lang="ko-KR" altLang="ko-KR" dirty="0"/>
              <a:t>는 </a:t>
            </a:r>
            <a:r>
              <a:rPr lang="en-US" altLang="ko-KR" dirty="0"/>
              <a:t>5V </a:t>
            </a:r>
            <a:r>
              <a:rPr lang="ko-KR" altLang="ko-KR" dirty="0"/>
              <a:t>전원에 연결</a:t>
            </a:r>
            <a:r>
              <a:rPr lang="en-US" altLang="ko-KR" dirty="0"/>
              <a:t>, GND</a:t>
            </a:r>
            <a:r>
              <a:rPr lang="ko-KR" altLang="ko-KR" dirty="0"/>
              <a:t>는 그라운드에 연결</a:t>
            </a:r>
            <a:endParaRPr lang="en-US" altLang="ko-KR" dirty="0"/>
          </a:p>
          <a:p>
            <a:r>
              <a:rPr lang="en-US" altLang="ko-KR" dirty="0"/>
              <a:t>SND</a:t>
            </a:r>
            <a:r>
              <a:rPr lang="ko-KR" altLang="ko-KR" dirty="0"/>
              <a:t>를</a:t>
            </a:r>
            <a:r>
              <a:rPr lang="en-US" altLang="ko-KR" dirty="0"/>
              <a:t> GND</a:t>
            </a:r>
            <a:r>
              <a:rPr lang="ko-KR" altLang="ko-KR" dirty="0"/>
              <a:t>가 연결된 </a:t>
            </a:r>
            <a:r>
              <a:rPr lang="en-US" altLang="ko-KR" dirty="0"/>
              <a:t>Led </a:t>
            </a:r>
            <a:r>
              <a:rPr lang="ko-KR" altLang="ko-KR" dirty="0"/>
              <a:t>모듈의 </a:t>
            </a:r>
            <a:r>
              <a:rPr lang="en-US" altLang="ko-KR" dirty="0"/>
              <a:t>D1</a:t>
            </a:r>
            <a:r>
              <a:rPr lang="ko-KR" altLang="ko-KR" dirty="0"/>
              <a:t>에 연결 한 후 큰 소리를 내거나 입으로 마이크에 바람을 불면</a:t>
            </a:r>
            <a:r>
              <a:rPr lang="en-US" altLang="ko-KR" dirty="0"/>
              <a:t> LED 1</a:t>
            </a:r>
            <a:r>
              <a:rPr lang="ko-KR" altLang="ko-KR" dirty="0"/>
              <a:t>의 밝기가 </a:t>
            </a:r>
            <a:r>
              <a:rPr lang="ko-KR" altLang="en-US" dirty="0"/>
              <a:t>변경됨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8CB29A-39DF-4804-910A-1A9546FA5B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87700" y="3287914"/>
            <a:ext cx="5816600" cy="35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0427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Sound </a:t>
            </a:r>
            <a:r>
              <a:rPr lang="ko-KR" altLang="en-US" dirty="0"/>
              <a:t>모듈 케이블링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6053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SND</a:t>
            </a:r>
            <a:r>
              <a:rPr lang="ko-KR" altLang="ko-KR" dirty="0"/>
              <a:t>를 </a:t>
            </a:r>
            <a:r>
              <a:rPr lang="en-US" altLang="ko-KR" dirty="0"/>
              <a:t>ADC 1</a:t>
            </a:r>
            <a:r>
              <a:rPr lang="ko-KR" altLang="ko-KR" dirty="0"/>
              <a:t>번 채널에 연결</a:t>
            </a:r>
            <a:endParaRPr lang="en-US" altLang="ko-KR" dirty="0"/>
          </a:p>
          <a:p>
            <a:r>
              <a:rPr lang="ko-KR" altLang="en-US" dirty="0"/>
              <a:t>음파는</a:t>
            </a:r>
            <a:r>
              <a:rPr lang="en-US" altLang="ko-KR" dirty="0"/>
              <a:t> </a:t>
            </a:r>
            <a:r>
              <a:rPr lang="ko-KR" altLang="en-US" dirty="0"/>
              <a:t>사인파의 형태이므로 </a:t>
            </a:r>
            <a:r>
              <a:rPr lang="ko-KR" altLang="ko-KR" dirty="0"/>
              <a:t>주변 소음 크기를 측정할 때는 </a:t>
            </a:r>
            <a:br>
              <a:rPr lang="en-US" altLang="ko-KR" dirty="0"/>
            </a:br>
            <a:r>
              <a:rPr lang="ko-KR" altLang="ko-KR" dirty="0"/>
              <a:t>여러 번 읽어 평균을 구해야 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8E8334-8381-48AA-BE97-955FC48CF5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33800" y="3197125"/>
            <a:ext cx="4724400" cy="34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4875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Sound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Sound </a:t>
            </a:r>
            <a:r>
              <a:rPr lang="ko-KR" altLang="ko-KR" dirty="0"/>
              <a:t>모듈 제어는 </a:t>
            </a: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Sound </a:t>
            </a:r>
            <a:r>
              <a:rPr lang="ko-KR" altLang="ko-KR" dirty="0"/>
              <a:t>클래스를 이용</a:t>
            </a:r>
            <a:endParaRPr lang="en-US" altLang="ko-KR" dirty="0"/>
          </a:p>
          <a:p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클래스를 상속하므로 사용법은 </a:t>
            </a:r>
            <a:r>
              <a:rPr lang="en-US" altLang="ko-KR" dirty="0" err="1"/>
              <a:t>SpiAdc</a:t>
            </a:r>
            <a:r>
              <a:rPr lang="ko-KR" altLang="ko-KR" dirty="0"/>
              <a:t>와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로 주변 소리 크기를</a:t>
            </a:r>
            <a:r>
              <a:rPr lang="en-US" altLang="ko-KR" dirty="0"/>
              <a:t> </a:t>
            </a:r>
            <a:r>
              <a:rPr lang="ko-KR" altLang="en-US" dirty="0"/>
              <a:t>읽으며</a:t>
            </a:r>
            <a:r>
              <a:rPr lang="en-US" altLang="ko-KR" dirty="0"/>
              <a:t> RMS</a:t>
            </a:r>
            <a:r>
              <a:rPr lang="ko-KR" altLang="ko-KR" dirty="0"/>
              <a:t>를 계산할 때 </a:t>
            </a:r>
            <a:br>
              <a:rPr lang="en-US" altLang="ko-KR" dirty="0"/>
            </a:br>
            <a:r>
              <a:rPr lang="ko-KR" altLang="ko-KR" dirty="0"/>
              <a:t>기본 샘플 수는 </a:t>
            </a:r>
            <a:r>
              <a:rPr lang="en-US" altLang="ko-KR" dirty="0"/>
              <a:t>64</a:t>
            </a:r>
            <a:r>
              <a:rPr lang="ko-KR" altLang="en-US" dirty="0"/>
              <a:t>임</a:t>
            </a:r>
            <a:r>
              <a:rPr lang="en-US" altLang="ko-KR" dirty="0"/>
              <a:t>(</a:t>
            </a:r>
            <a:r>
              <a:rPr lang="en-US" altLang="ko-KR" dirty="0" err="1"/>
              <a:t>setSample</a:t>
            </a:r>
            <a:r>
              <a:rPr lang="en-US" altLang="ko-KR" dirty="0"/>
              <a:t>()</a:t>
            </a:r>
            <a:r>
              <a:rPr lang="ko-KR" altLang="en-US" dirty="0"/>
              <a:t>로 조절 가능</a:t>
            </a:r>
            <a:r>
              <a:rPr lang="en-US" altLang="ko-KR" dirty="0"/>
              <a:t>)</a:t>
            </a:r>
            <a:endParaRPr lang="ko-KR" altLang="ko-KR" dirty="0"/>
          </a:p>
          <a:p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453CA2-6512-4E29-9F86-8E36BB01E472}"/>
              </a:ext>
            </a:extLst>
          </p:cNvPr>
          <p:cNvSpPr/>
          <p:nvPr/>
        </p:nvSpPr>
        <p:spPr>
          <a:xfrm>
            <a:off x="1082181" y="3816350"/>
            <a:ext cx="992417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Sound(1)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snd.readAverage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delay(20)</a:t>
            </a:r>
          </a:p>
        </p:txBody>
      </p:sp>
    </p:spTree>
    <p:extLst>
      <p:ext uri="{BB962C8B-B14F-4D97-AF65-F5344CB8AC3E}">
        <p14:creationId xmlns:p14="http://schemas.microsoft.com/office/powerpoint/2010/main" val="3066770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Sound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주변 소음 때문에 일정 범위의 값이 출력되며 크게 소리를 내거나 입으로 마이크에 바람을 불면 값이 증가</a:t>
            </a:r>
            <a:r>
              <a:rPr lang="en-US" altLang="ko-KR" dirty="0"/>
              <a:t> </a:t>
            </a:r>
            <a:r>
              <a:rPr lang="ko-KR" altLang="en-US" dirty="0"/>
              <a:t>하게 됨</a:t>
            </a:r>
            <a:endParaRPr lang="en-US" altLang="ko-KR" dirty="0"/>
          </a:p>
          <a:p>
            <a:r>
              <a:rPr lang="ko-KR" altLang="ko-KR" dirty="0"/>
              <a:t>결과는 마이크가 캡처가 음파의 아날로그 전압을 </a:t>
            </a:r>
            <a:r>
              <a:rPr lang="en-US" altLang="ko-KR" dirty="0"/>
              <a:t>+ </a:t>
            </a:r>
            <a:r>
              <a:rPr lang="ko-KR" altLang="ko-KR" dirty="0"/>
              <a:t>전압으로 </a:t>
            </a:r>
            <a:br>
              <a:rPr lang="en-US" altLang="ko-KR" dirty="0"/>
            </a:br>
            <a:r>
              <a:rPr lang="ko-KR" altLang="ko-KR" dirty="0"/>
              <a:t>변환한 후 이를 디지털로 바꾼 </a:t>
            </a:r>
            <a:r>
              <a:rPr lang="en-US" altLang="ko-KR" dirty="0"/>
              <a:t>ADC </a:t>
            </a:r>
            <a:r>
              <a:rPr lang="ko-KR" altLang="ko-KR" dirty="0"/>
              <a:t>값</a:t>
            </a:r>
            <a:r>
              <a:rPr lang="ko-KR" altLang="en-US" dirty="0"/>
              <a:t>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104B8A-20F9-4C32-B47A-875C2205E401}"/>
              </a:ext>
            </a:extLst>
          </p:cNvPr>
          <p:cNvPicPr/>
          <p:nvPr/>
        </p:nvPicPr>
        <p:blipFill rotWithShape="1">
          <a:blip r:embed="rId3"/>
          <a:srcRect b="43694"/>
          <a:stretch/>
        </p:blipFill>
        <p:spPr bwMode="auto">
          <a:xfrm>
            <a:off x="3517899" y="3642471"/>
            <a:ext cx="5156202" cy="28504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60364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Switch, Buzzer, Sound </a:t>
            </a:r>
            <a:r>
              <a:rPr lang="ko-KR" altLang="en-US" dirty="0"/>
              <a:t>제어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케이블링</a:t>
            </a:r>
            <a:endParaRPr lang="en-US" altLang="ko-KR" dirty="0"/>
          </a:p>
          <a:p>
            <a:pPr lvl="1"/>
            <a:r>
              <a:rPr lang="ko-KR" altLang="en-US" dirty="0"/>
              <a:t>각 모듈의 </a:t>
            </a:r>
            <a:r>
              <a:rPr lang="en-US" altLang="ko-KR" dirty="0"/>
              <a:t>VCC</a:t>
            </a:r>
            <a:r>
              <a:rPr lang="ko-KR" altLang="ko-KR" dirty="0"/>
              <a:t>를 전원</a:t>
            </a:r>
            <a:r>
              <a:rPr lang="en-US" altLang="ko-KR" dirty="0"/>
              <a:t>, GND</a:t>
            </a:r>
            <a:r>
              <a:rPr lang="ko-KR" altLang="ko-KR" dirty="0"/>
              <a:t>를 그라운드에 연결</a:t>
            </a:r>
            <a:endParaRPr lang="en-US" altLang="ko-KR" dirty="0"/>
          </a:p>
          <a:p>
            <a:pPr lvl="1"/>
            <a:r>
              <a:rPr lang="en-US" altLang="ko-KR" dirty="0"/>
              <a:t>SW</a:t>
            </a:r>
            <a:r>
              <a:rPr lang="ko-KR" altLang="ko-KR" dirty="0"/>
              <a:t>를 </a:t>
            </a:r>
            <a:r>
              <a:rPr lang="en-US" altLang="ko-KR" dirty="0"/>
              <a:t>Buzzer</a:t>
            </a:r>
            <a:r>
              <a:rPr lang="ko-KR" altLang="ko-KR" dirty="0"/>
              <a:t>의</a:t>
            </a:r>
            <a:r>
              <a:rPr lang="en-US" altLang="ko-KR" dirty="0"/>
              <a:t> BUZZER</a:t>
            </a:r>
            <a:r>
              <a:rPr lang="ko-KR" altLang="ko-KR" dirty="0"/>
              <a:t>에 연결</a:t>
            </a:r>
            <a:endParaRPr lang="en-US" altLang="ko-KR" dirty="0"/>
          </a:p>
          <a:p>
            <a:pPr lvl="1"/>
            <a:r>
              <a:rPr lang="en-US" altLang="ko-KR" dirty="0"/>
              <a:t>Switch </a:t>
            </a:r>
            <a:r>
              <a:rPr lang="ko-KR" altLang="ko-KR" dirty="0"/>
              <a:t>모듈은 스위치를 누를 때 </a:t>
            </a:r>
            <a:r>
              <a:rPr lang="en-US" altLang="ko-KR" dirty="0"/>
              <a:t>LOW, </a:t>
            </a:r>
            <a:r>
              <a:rPr lang="ko-KR" altLang="ko-KR" dirty="0"/>
              <a:t>누르지 않으면 </a:t>
            </a:r>
            <a:r>
              <a:rPr lang="en-US" altLang="ko-KR" dirty="0"/>
              <a:t>HIGH</a:t>
            </a:r>
            <a:r>
              <a:rPr lang="ko-KR" altLang="ko-KR" dirty="0"/>
              <a:t>를 출력</a:t>
            </a:r>
            <a:br>
              <a:rPr lang="en-US" altLang="ko-KR" dirty="0"/>
            </a:br>
            <a:r>
              <a:rPr lang="ko-KR" altLang="ko-KR" dirty="0"/>
              <a:t>하므로 누른 상태에서 시작</a:t>
            </a:r>
            <a:r>
              <a:rPr lang="en-US" altLang="ko-KR" dirty="0"/>
              <a:t> </a:t>
            </a:r>
            <a:r>
              <a:rPr lang="ko-KR" altLang="en-US" dirty="0"/>
              <a:t>해야 함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772901-BD13-4792-9BDD-321FD3A89F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68700" y="3769354"/>
            <a:ext cx="5054600" cy="30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2806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Switch, Buzzer, Sound </a:t>
            </a:r>
            <a:r>
              <a:rPr lang="ko-KR" altLang="en-US" dirty="0"/>
              <a:t>제어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비동기로 주변 소리 크기를 </a:t>
            </a:r>
            <a:r>
              <a:rPr lang="ko-KR" altLang="en-US" dirty="0"/>
              <a:t>읽기 위하여 </a:t>
            </a:r>
            <a:r>
              <a:rPr lang="en-US" altLang="ko-KR" dirty="0" err="1"/>
              <a:t>setCallback</a:t>
            </a:r>
            <a:r>
              <a:rPr lang="en-US" altLang="ko-KR" dirty="0"/>
              <a:t>()</a:t>
            </a:r>
            <a:r>
              <a:rPr lang="ko-KR" altLang="ko-KR" dirty="0"/>
              <a:t>을 이용</a:t>
            </a:r>
            <a:endParaRPr lang="en-US" altLang="ko-KR" dirty="0"/>
          </a:p>
          <a:p>
            <a:r>
              <a:rPr lang="ko-KR" altLang="ko-KR" dirty="0"/>
              <a:t>기본 소음 크기 이상만 읽으려면</a:t>
            </a:r>
            <a:r>
              <a:rPr lang="en-US" altLang="ko-KR" dirty="0"/>
              <a:t> mode </a:t>
            </a:r>
            <a:r>
              <a:rPr lang="ko-KR" altLang="ko-KR" dirty="0"/>
              <a:t>인자에 </a:t>
            </a:r>
            <a:r>
              <a:rPr lang="en-US" altLang="ko-KR" dirty="0" err="1"/>
              <a:t>SpiAdc.INCLUSIVE</a:t>
            </a:r>
            <a:r>
              <a:rPr lang="en-US" altLang="ko-KR" dirty="0"/>
              <a:t>, min </a:t>
            </a:r>
            <a:r>
              <a:rPr lang="ko-KR" altLang="ko-KR" dirty="0"/>
              <a:t>인자에 기본 소음 크기를 대입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7B5E8D-CCEE-4AEA-BBEB-AC6D98C247FC}"/>
              </a:ext>
            </a:extLst>
          </p:cNvPr>
          <p:cNvSpPr/>
          <p:nvPr/>
        </p:nvSpPr>
        <p:spPr>
          <a:xfrm>
            <a:off x="1082181" y="3321050"/>
            <a:ext cx="9924175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Sound(1)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onSound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delay(20)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snd.setCallback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onSound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mode=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SpiAdc.MODE_INCLUSIVE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min=500)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6545936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Led, Sound </a:t>
            </a:r>
            <a:r>
              <a:rPr lang="ko-KR" altLang="en-US" dirty="0"/>
              <a:t>제어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케이블링</a:t>
            </a:r>
            <a:endParaRPr lang="en-US" altLang="ko-KR" dirty="0"/>
          </a:p>
          <a:p>
            <a:pPr lvl="1"/>
            <a:r>
              <a:rPr lang="en-US" altLang="ko-KR" dirty="0"/>
              <a:t>Sound </a:t>
            </a:r>
            <a:r>
              <a:rPr lang="ko-KR" altLang="ko-KR" dirty="0"/>
              <a:t>모듈이 케이블링 된 상태에서 </a:t>
            </a:r>
            <a:r>
              <a:rPr lang="en-US" altLang="ko-KR" dirty="0"/>
              <a:t>Led </a:t>
            </a:r>
            <a:r>
              <a:rPr lang="ko-KR" altLang="ko-KR" dirty="0"/>
              <a:t>모듈의 </a:t>
            </a:r>
            <a:r>
              <a:rPr lang="en-US" altLang="ko-KR" dirty="0"/>
              <a:t>GND</a:t>
            </a:r>
            <a:r>
              <a:rPr lang="ko-KR" altLang="ko-KR" dirty="0"/>
              <a:t>를 그라운드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D1 ~ D4</a:t>
            </a:r>
            <a:r>
              <a:rPr lang="ko-KR" altLang="ko-KR" dirty="0"/>
              <a:t>를</a:t>
            </a:r>
            <a:r>
              <a:rPr lang="en-US" altLang="ko-KR" dirty="0"/>
              <a:t> GPIO 2, 3, 4, 17</a:t>
            </a:r>
            <a:r>
              <a:rPr lang="ko-KR" altLang="ko-KR" dirty="0"/>
              <a:t>에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9CCB00-2E66-4AB1-B221-05E6BE1B75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0" y="3044457"/>
            <a:ext cx="6096000" cy="343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509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Led, Sound </a:t>
            </a:r>
            <a:r>
              <a:rPr lang="ko-KR" altLang="en-US" dirty="0"/>
              <a:t>제어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제어는 소리 크기를 </a:t>
            </a:r>
            <a:r>
              <a:rPr lang="en-US" altLang="ko-KR" dirty="0"/>
              <a:t>5</a:t>
            </a:r>
            <a:r>
              <a:rPr lang="ko-KR" altLang="ko-KR" dirty="0"/>
              <a:t>단계로 나눠 </a:t>
            </a:r>
            <a:r>
              <a:rPr lang="en-US" altLang="ko-KR" dirty="0"/>
              <a:t>500 </a:t>
            </a:r>
            <a:r>
              <a:rPr lang="ko-KR" altLang="ko-KR" dirty="0"/>
              <a:t>미만이면 </a:t>
            </a:r>
            <a:r>
              <a:rPr lang="en-US" altLang="ko-KR" dirty="0"/>
              <a:t>LED</a:t>
            </a:r>
            <a:r>
              <a:rPr lang="ko-KR" altLang="ko-KR" dirty="0"/>
              <a:t>를 모두 </a:t>
            </a:r>
            <a:br>
              <a:rPr lang="en-US" altLang="ko-KR" dirty="0"/>
            </a:br>
            <a:r>
              <a:rPr lang="ko-KR" altLang="ko-KR" dirty="0"/>
              <a:t>끄고</a:t>
            </a:r>
            <a:r>
              <a:rPr lang="en-US" altLang="ko-KR" dirty="0"/>
              <a:t> 1000 </a:t>
            </a:r>
            <a:r>
              <a:rPr lang="ko-KR" altLang="ko-KR" dirty="0"/>
              <a:t>미만</a:t>
            </a:r>
            <a:r>
              <a:rPr lang="en-US" altLang="ko-KR" dirty="0"/>
              <a:t>, 1500 </a:t>
            </a:r>
            <a:r>
              <a:rPr lang="ko-KR" altLang="ko-KR" dirty="0"/>
              <a:t>미만</a:t>
            </a:r>
            <a:r>
              <a:rPr lang="en-US" altLang="ko-KR" dirty="0"/>
              <a:t>, 2000 </a:t>
            </a:r>
            <a:r>
              <a:rPr lang="ko-KR" altLang="ko-KR" dirty="0"/>
              <a:t>미만</a:t>
            </a:r>
            <a:r>
              <a:rPr lang="en-US" altLang="ko-KR" dirty="0"/>
              <a:t>, 2000 </a:t>
            </a:r>
            <a:r>
              <a:rPr lang="ko-KR" altLang="ko-KR" dirty="0"/>
              <a:t>이상일 때는 </a:t>
            </a:r>
            <a:r>
              <a:rPr lang="en-US" altLang="ko-KR" dirty="0"/>
              <a:t>1</a:t>
            </a:r>
            <a:r>
              <a:rPr lang="ko-KR" altLang="ko-KR" dirty="0"/>
              <a:t>개에서 </a:t>
            </a:r>
            <a:r>
              <a:rPr lang="en-US" altLang="ko-KR" dirty="0"/>
              <a:t>4</a:t>
            </a:r>
            <a:r>
              <a:rPr lang="ko-KR" altLang="ko-KR" dirty="0"/>
              <a:t>개까지 </a:t>
            </a:r>
            <a:r>
              <a:rPr lang="en-US" altLang="ko-KR" dirty="0"/>
              <a:t>LED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점등하게 됨</a:t>
            </a:r>
            <a:endParaRPr lang="ko-KR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7B5E8D-CCEE-4AEA-BBEB-AC6D98C247FC}"/>
              </a:ext>
            </a:extLst>
          </p:cNvPr>
          <p:cNvSpPr/>
          <p:nvPr/>
        </p:nvSpPr>
        <p:spPr>
          <a:xfrm>
            <a:off x="1082181" y="3321050"/>
            <a:ext cx="4569319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[Led(2), Led(3), Led(4), Led(17)]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Sound(1)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onSound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&lt; 500: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&lt; 1000: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[0].on()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&lt; 1500: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[0].on()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[1].on()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BAF9BC-B456-494E-8845-A1E6E19005F8}"/>
              </a:ext>
            </a:extLst>
          </p:cNvPr>
          <p:cNvSpPr/>
          <p:nvPr/>
        </p:nvSpPr>
        <p:spPr>
          <a:xfrm>
            <a:off x="6217990" y="3321050"/>
            <a:ext cx="4569319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&lt; 2000: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[:-1]: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delay(20)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snd.setCallback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onSound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297974814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소자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8501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Cds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 err="1"/>
              <a:t>황화카드뮴</a:t>
            </a:r>
            <a:r>
              <a:rPr lang="ko-KR" altLang="ko-KR" dirty="0"/>
              <a:t> 기반 반도체로 만들어진 가변 저항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가시광선 파장 범위에서 밝기에 따라 로그 그래프 형태로 전도도</a:t>
            </a:r>
            <a:r>
              <a:rPr lang="en-US" altLang="ko-KR" baseline="-25000" dirty="0"/>
              <a:t>Conductance</a:t>
            </a:r>
            <a:r>
              <a:rPr lang="ko-KR" altLang="ko-KR" dirty="0"/>
              <a:t>가 변하는데</a:t>
            </a:r>
            <a:r>
              <a:rPr lang="en-US" altLang="ko-KR" dirty="0"/>
              <a:t>, </a:t>
            </a:r>
            <a:r>
              <a:rPr lang="ko-KR" altLang="ko-KR" dirty="0"/>
              <a:t>어두운 곳에서는 절연체와 같이 저항이 높아졌다가 밝아지면 도체와 같이 낮아</a:t>
            </a:r>
            <a:r>
              <a:rPr lang="en-US" altLang="ko-KR" dirty="0"/>
              <a:t> </a:t>
            </a:r>
            <a:r>
              <a:rPr lang="ko-KR" altLang="en-US" dirty="0"/>
              <a:t>짐</a:t>
            </a:r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C5D395-D3A1-4650-BD59-90DE0B6072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1400" y="3994393"/>
            <a:ext cx="2489200" cy="247601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49452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WiringPi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ko-KR" dirty="0"/>
              <a:t>리눅스로 운영되는 </a:t>
            </a:r>
            <a:r>
              <a:rPr lang="en-US" altLang="ko-KR" dirty="0"/>
              <a:t>IoT </a:t>
            </a:r>
            <a:r>
              <a:rPr lang="ko-KR" altLang="ko-KR" dirty="0"/>
              <a:t>에지 디바이스에서 하드웨어 인터페이스를 제어하는 오픈소스 라이브러리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 err="1"/>
              <a:t>라즈베리</a:t>
            </a:r>
            <a:r>
              <a:rPr lang="ko-KR" altLang="ko-KR" dirty="0"/>
              <a:t> 파이를 통해 소개되었으며 </a:t>
            </a:r>
            <a:r>
              <a:rPr lang="ko-KR" altLang="ko-KR" dirty="0" err="1"/>
              <a:t>아두이노</a:t>
            </a:r>
            <a:r>
              <a:rPr lang="ko-KR" altLang="ko-KR" dirty="0"/>
              <a:t> 라이브러리와 유사한 형태로 </a:t>
            </a:r>
            <a:r>
              <a:rPr lang="en-US" altLang="ko-KR" dirty="0"/>
              <a:t>C/C++</a:t>
            </a:r>
            <a:r>
              <a:rPr lang="ko-KR" altLang="ko-KR" dirty="0"/>
              <a:t>를 지원하며</a:t>
            </a:r>
            <a:r>
              <a:rPr lang="en-US" altLang="ko-KR" dirty="0"/>
              <a:t>, </a:t>
            </a:r>
            <a:r>
              <a:rPr lang="ko-KR" altLang="ko-KR" dirty="0" err="1"/>
              <a:t>파이썬에서도</a:t>
            </a:r>
            <a:r>
              <a:rPr lang="ko-KR" altLang="ko-KR" dirty="0"/>
              <a:t> 사용할 수 있</a:t>
            </a:r>
            <a:r>
              <a:rPr lang="ko-KR" altLang="en-US" dirty="0"/>
              <a:t>음</a:t>
            </a:r>
            <a:endParaRPr lang="ko-KR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하드웨어를 제어할 때 </a:t>
            </a:r>
            <a:r>
              <a:rPr lang="en-US" altLang="ko-KR" dirty="0" err="1"/>
              <a:t>WiringPi</a:t>
            </a:r>
            <a:r>
              <a:rPr lang="ko-KR" altLang="ko-KR" dirty="0" err="1"/>
              <a:t>를</a:t>
            </a:r>
            <a:r>
              <a:rPr lang="ko-KR" altLang="ko-KR" dirty="0"/>
              <a:t> 이용하면 어려운 커널 계층의 </a:t>
            </a:r>
            <a:br>
              <a:rPr lang="en-US" altLang="ko-KR" dirty="0"/>
            </a:br>
            <a:r>
              <a:rPr lang="ko-KR" altLang="ko-KR" dirty="0"/>
              <a:t>디바이스 드라이버를 구현하지 않고 사용자 계층에서 쉽게 하드웨어를 제어하는 응용 프로그램을 작성할 수 있</a:t>
            </a:r>
            <a:r>
              <a:rPr lang="ko-KR" altLang="en-US" dirty="0"/>
              <a:t>음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 err="1"/>
              <a:t>파이썬용은</a:t>
            </a:r>
            <a:r>
              <a:rPr lang="ko-KR" altLang="ko-KR" dirty="0"/>
              <a:t> </a:t>
            </a:r>
            <a:r>
              <a:rPr lang="en-US" altLang="ko-KR" dirty="0"/>
              <a:t>C/C++</a:t>
            </a:r>
            <a:r>
              <a:rPr lang="ko-KR" altLang="ko-KR" dirty="0"/>
              <a:t>와 같은 프로토타입을 사용</a:t>
            </a:r>
            <a:r>
              <a:rPr lang="ko-KR" altLang="en-US" dirty="0"/>
              <a:t>함</a:t>
            </a:r>
            <a:endParaRPr lang="ko-KR" altLang="ko-KR" dirty="0"/>
          </a:p>
          <a:p>
            <a:pPr>
              <a:lnSpc>
                <a:spcPct val="110000"/>
              </a:lnSpc>
            </a:pPr>
            <a:r>
              <a:rPr lang="ko-KR" altLang="ko-KR" dirty="0" err="1"/>
              <a:t>라즈베리</a:t>
            </a:r>
            <a:r>
              <a:rPr lang="ko-KR" altLang="ko-KR" dirty="0"/>
              <a:t> 파이에서 </a:t>
            </a:r>
            <a:r>
              <a:rPr lang="ko-KR" altLang="ko-KR" dirty="0" err="1"/>
              <a:t>파이썬용</a:t>
            </a:r>
            <a:r>
              <a:rPr lang="ko-KR" altLang="ko-KR" dirty="0"/>
              <a:t> </a:t>
            </a:r>
            <a:r>
              <a:rPr lang="en-US" altLang="ko-KR" dirty="0" err="1"/>
              <a:t>WiringPi</a:t>
            </a:r>
            <a:r>
              <a:rPr lang="en-US" altLang="ko-KR" dirty="0"/>
              <a:t> </a:t>
            </a:r>
            <a:r>
              <a:rPr lang="ko-KR" altLang="ko-KR" dirty="0"/>
              <a:t>라이브러리를 설치하는 방법은 다음과 같으며 </a:t>
            </a:r>
            <a:r>
              <a:rPr lang="en-US" altLang="ko-KR" dirty="0"/>
              <a:t>Soda OS</a:t>
            </a:r>
            <a:r>
              <a:rPr lang="ko-KR" altLang="ko-KR" dirty="0"/>
              <a:t>는 미리 설치되어 </a:t>
            </a:r>
            <a:r>
              <a:rPr lang="ko-KR" altLang="en-US" dirty="0"/>
              <a:t>있음</a:t>
            </a:r>
            <a:endParaRPr lang="ko-KR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설치 방법 </a:t>
            </a:r>
            <a:r>
              <a:rPr lang="en-US" altLang="ko-KR" dirty="0"/>
              <a:t>: </a:t>
            </a:r>
            <a:r>
              <a:rPr lang="en-US" altLang="ko-KR" dirty="0" err="1"/>
              <a:t>sudo</a:t>
            </a:r>
            <a:r>
              <a:rPr lang="en-US" altLang="ko-KR" dirty="0"/>
              <a:t> pip3 install </a:t>
            </a:r>
            <a:r>
              <a:rPr lang="en-US" altLang="ko-KR" dirty="0" err="1"/>
              <a:t>wiringpi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8287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D7340-FE85-43E1-BCF8-0CC13E7E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07A48-0525-467D-8DFA-59E961592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WiringPi</a:t>
            </a:r>
            <a:r>
              <a:rPr lang="ko-KR" altLang="en-US" dirty="0"/>
              <a:t>의 입력 장치에 대한 인터럽트 처리 지원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wiringPiISR</a:t>
            </a:r>
            <a:r>
              <a:rPr lang="en-US" altLang="ko-KR" dirty="0"/>
              <a:t>(pin, </a:t>
            </a:r>
            <a:r>
              <a:rPr lang="en-US" altLang="ko-KR" dirty="0" err="1"/>
              <a:t>edgeType</a:t>
            </a:r>
            <a:r>
              <a:rPr lang="en-US" altLang="ko-KR" dirty="0"/>
              <a:t>, </a:t>
            </a:r>
            <a:r>
              <a:rPr lang="en-US" altLang="ko-KR" dirty="0" err="1"/>
              <a:t>func</a:t>
            </a:r>
            <a:r>
              <a:rPr lang="en-US" altLang="ko-KR" dirty="0"/>
              <a:t>) 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인터럽트 </a:t>
            </a:r>
            <a:r>
              <a:rPr lang="ko-KR" altLang="en-US" dirty="0" err="1"/>
              <a:t>핸들러에</a:t>
            </a:r>
            <a:r>
              <a:rPr lang="ko-KR" altLang="en-US" dirty="0"/>
              <a:t> 사용자 함수 등록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pin : </a:t>
            </a:r>
            <a:r>
              <a:rPr lang="ko-KR" altLang="en-US" dirty="0"/>
              <a:t>일련번호 또는 </a:t>
            </a:r>
            <a:r>
              <a:rPr lang="en-US" altLang="ko-KR" dirty="0"/>
              <a:t>GPIO </a:t>
            </a:r>
            <a:r>
              <a:rPr lang="ko-KR" altLang="en-US" dirty="0"/>
              <a:t>번호</a:t>
            </a:r>
            <a:r>
              <a:rPr lang="en-US" altLang="ko-KR" dirty="0"/>
              <a:t>. </a:t>
            </a:r>
            <a:r>
              <a:rPr lang="ko-KR" altLang="en-US" dirty="0"/>
              <a:t>초기화 함수에 따라 다름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/>
              <a:t>edgeType</a:t>
            </a:r>
            <a:r>
              <a:rPr lang="en-US" altLang="ko-KR" dirty="0"/>
              <a:t> : INT_EDGE_FALLING, INT_EDGE_RISING, INT_EDGE_BOTH</a:t>
            </a:r>
          </a:p>
          <a:p>
            <a:pPr lvl="3">
              <a:lnSpc>
                <a:spcPct val="120000"/>
              </a:lnSpc>
            </a:pPr>
            <a:r>
              <a:rPr lang="en-US" altLang="ko-KR" dirty="0"/>
              <a:t>INT_EDGE_RISING : </a:t>
            </a:r>
            <a:r>
              <a:rPr lang="ko-KR" altLang="en-US" dirty="0"/>
              <a:t>상승 에지</a:t>
            </a:r>
            <a:r>
              <a:rPr lang="en-US" altLang="ko-KR" dirty="0"/>
              <a:t>(LOW</a:t>
            </a:r>
            <a:r>
              <a:rPr lang="ko-KR" altLang="en-US" dirty="0"/>
              <a:t>에서 </a:t>
            </a:r>
            <a:r>
              <a:rPr lang="en-US" altLang="ko-KR" dirty="0"/>
              <a:t>HIGH</a:t>
            </a:r>
            <a:r>
              <a:rPr lang="ko-KR" altLang="en-US" dirty="0"/>
              <a:t>로 변환</a:t>
            </a:r>
            <a:r>
              <a:rPr lang="en-US" altLang="ko-KR" dirty="0"/>
              <a:t>)</a:t>
            </a:r>
          </a:p>
          <a:p>
            <a:pPr lvl="3">
              <a:lnSpc>
                <a:spcPct val="120000"/>
              </a:lnSpc>
            </a:pPr>
            <a:r>
              <a:rPr lang="en-US" altLang="ko-KR" dirty="0"/>
              <a:t>INT_EDGE_FALLING : </a:t>
            </a:r>
            <a:r>
              <a:rPr lang="ko-KR" altLang="en-US" dirty="0"/>
              <a:t>하강 에지</a:t>
            </a:r>
            <a:r>
              <a:rPr lang="en-US" altLang="ko-KR" dirty="0"/>
              <a:t>(HIGH</a:t>
            </a:r>
            <a:r>
              <a:rPr lang="ko-KR" altLang="en-US" dirty="0"/>
              <a:t>에서 </a:t>
            </a:r>
            <a:r>
              <a:rPr lang="en-US" altLang="ko-KR" dirty="0"/>
              <a:t>LOW</a:t>
            </a:r>
            <a:r>
              <a:rPr lang="ko-KR" altLang="en-US" dirty="0"/>
              <a:t>로 변화</a:t>
            </a:r>
            <a:r>
              <a:rPr lang="en-US" altLang="ko-KR" dirty="0"/>
              <a:t>)</a:t>
            </a:r>
          </a:p>
          <a:p>
            <a:pPr lvl="3">
              <a:lnSpc>
                <a:spcPct val="120000"/>
              </a:lnSpc>
            </a:pPr>
            <a:r>
              <a:rPr lang="en-US" altLang="ko-KR" dirty="0"/>
              <a:t>INT_EDGE_BOTH : </a:t>
            </a:r>
            <a:r>
              <a:rPr lang="ko-KR" altLang="en-US" dirty="0"/>
              <a:t>두 조건 모두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/>
              <a:t>func</a:t>
            </a:r>
            <a:r>
              <a:rPr lang="en-US" altLang="ko-KR" dirty="0"/>
              <a:t> : </a:t>
            </a:r>
            <a:r>
              <a:rPr lang="ko-KR" altLang="en-US" dirty="0"/>
              <a:t>인터럽트 </a:t>
            </a:r>
            <a:r>
              <a:rPr lang="ko-KR" altLang="en-US" dirty="0" err="1"/>
              <a:t>핸들러가</a:t>
            </a:r>
            <a:r>
              <a:rPr lang="ko-KR" altLang="en-US" dirty="0"/>
              <a:t> 호출할 사용자 함수 </a:t>
            </a:r>
            <a:r>
              <a:rPr lang="en-US" altLang="ko-KR" dirty="0"/>
              <a:t>(</a:t>
            </a:r>
            <a:r>
              <a:rPr lang="ko-KR" altLang="en-US" dirty="0"/>
              <a:t>반환 값과 전달 인자 없음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스위치 입력을 인터럽트로 처리되도록 대기하는 코드 예시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92A37C-1FA7-4B4B-A767-9904AF69A028}"/>
              </a:ext>
            </a:extLst>
          </p:cNvPr>
          <p:cNvSpPr/>
          <p:nvPr/>
        </p:nvSpPr>
        <p:spPr>
          <a:xfrm>
            <a:off x="1082180" y="5303728"/>
            <a:ext cx="10271620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print("Switch On:")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(3, INPUT)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wiringPiISR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(3, INT_EDGE_RISING,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key…")</a:t>
            </a:r>
          </a:p>
        </p:txBody>
      </p:sp>
    </p:spTree>
    <p:extLst>
      <p:ext uri="{BB962C8B-B14F-4D97-AF65-F5344CB8AC3E}">
        <p14:creationId xmlns:p14="http://schemas.microsoft.com/office/powerpoint/2010/main" val="125617925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가시광선 스펙트럼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0657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눈으로 느낄 수 있는 빛의 한계인 가시광선은</a:t>
            </a:r>
            <a:r>
              <a:rPr lang="en-US" altLang="ko-KR" dirty="0"/>
              <a:t> 400nm </a:t>
            </a:r>
            <a:r>
              <a:rPr lang="ko-KR" altLang="ko-KR" dirty="0"/>
              <a:t>보라색부터</a:t>
            </a:r>
            <a:r>
              <a:rPr lang="en-US" altLang="ko-KR" dirty="0"/>
              <a:t> 720nm </a:t>
            </a:r>
            <a:r>
              <a:rPr lang="ko-KR" altLang="ko-KR" dirty="0"/>
              <a:t>짙은 빨간색까지 스펙트럼으로 나</a:t>
            </a:r>
            <a:r>
              <a:rPr lang="ko-KR" altLang="en-US" dirty="0"/>
              <a:t>뉨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5946D-837A-435D-8151-13AB6ABBEAB9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284319" y="1155702"/>
            <a:ext cx="3623362" cy="7137398"/>
          </a:xfrm>
          <a:prstGeom prst="rect">
            <a:avLst/>
          </a:prstGeom>
          <a:ln cap="flat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538878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ko-KR" altLang="en-US" dirty="0"/>
              <a:t>와 전압 분배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ko-KR" dirty="0"/>
                  <a:t>전압 분배</a:t>
                </a:r>
                <a:r>
                  <a:rPr lang="en-US" altLang="ko-KR" baseline="-25000" dirty="0"/>
                  <a:t>voltage divider</a:t>
                </a:r>
                <a:r>
                  <a:rPr lang="en-US" altLang="ko-KR" dirty="0"/>
                  <a:t> : </a:t>
                </a:r>
                <a:r>
                  <a:rPr lang="ko-KR" altLang="en-US" dirty="0"/>
                  <a:t>옴</a:t>
                </a:r>
                <a:r>
                  <a:rPr lang="ko-KR" altLang="ko-KR" dirty="0"/>
                  <a:t>의 법칙과 </a:t>
                </a:r>
                <a:r>
                  <a:rPr lang="ko-KR" altLang="ko-KR" dirty="0" err="1"/>
                  <a:t>키르히호프의</a:t>
                </a:r>
                <a:r>
                  <a:rPr lang="ko-KR" altLang="ko-KR" dirty="0"/>
                  <a:t> 법칙</a:t>
                </a:r>
                <a:r>
                  <a:rPr lang="en-US" altLang="ko-KR" baseline="-25000" dirty="0"/>
                  <a:t>Kirchhoff rules</a:t>
                </a:r>
                <a:r>
                  <a:rPr lang="ko-KR" altLang="ko-KR" dirty="0"/>
                  <a:t>에 따라 결정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됨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ko-KR" altLang="ko-KR" dirty="0" err="1"/>
                  <a:t>키르히호프의</a:t>
                </a:r>
                <a:r>
                  <a:rPr lang="ko-KR" altLang="ko-KR" dirty="0"/>
                  <a:t> 법칙</a:t>
                </a:r>
                <a:r>
                  <a:rPr lang="ko-KR" altLang="en-US" dirty="0"/>
                  <a:t>에 따르면 </a:t>
                </a:r>
                <a:r>
                  <a:rPr lang="ko-KR" altLang="ko-KR" dirty="0"/>
                  <a:t>완벽한 닫힌 회로는 전압의 합이</a:t>
                </a:r>
                <a:r>
                  <a:rPr lang="en-US" altLang="ko-KR" dirty="0"/>
                  <a:t> 0</a:t>
                </a:r>
                <a:r>
                  <a:rPr lang="ko-KR" altLang="ko-KR" dirty="0"/>
                  <a:t>됩니다</a:t>
                </a:r>
                <a:r>
                  <a:rPr lang="en-US" altLang="ko-KR" dirty="0"/>
                  <a:t>. </a:t>
                </a:r>
                <a:r>
                  <a:rPr lang="ko-KR" altLang="ko-KR" dirty="0"/>
                  <a:t>따라서 전원과 그라운드가 연결된 회로에 위치한 소자의 저항은 전원만큼의 전압 강하가 발생해야 하며 저항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콘덴서 등이 </a:t>
                </a:r>
                <a:br>
                  <a:rPr lang="en-US" altLang="ko-KR" dirty="0"/>
                </a:br>
                <a:r>
                  <a:rPr lang="ko-KR" altLang="ko-KR" dirty="0"/>
                  <a:t>이를 수행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함</a:t>
                </a:r>
                <a:endParaRPr lang="ko-KR" altLang="ko-KR" dirty="0"/>
              </a:p>
              <a:p>
                <a:pPr>
                  <a:lnSpc>
                    <a:spcPct val="120000"/>
                  </a:lnSpc>
                </a:pPr>
                <a:r>
                  <a:rPr lang="ko-KR" altLang="ko-KR" dirty="0"/>
                  <a:t>전원과 그라운드에 위치한 전압 분배 소자는 총 저항을 효과적으로 두 개로 나</a:t>
                </a:r>
                <a:r>
                  <a:rPr lang="ko-KR" altLang="en-US" dirty="0"/>
                  <a:t>눔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ko-KR" altLang="ko-KR" dirty="0"/>
                  <a:t>입력 전압</a:t>
                </a:r>
                <a:r>
                  <a:rPr lang="en-US" altLang="ko-KR" dirty="0"/>
                  <a:t> in</a:t>
                </a:r>
                <a:r>
                  <a:rPr lang="ko-KR" altLang="ko-KR" dirty="0"/>
                  <a:t>에 대해 소스 저항</a:t>
                </a:r>
                <a:r>
                  <a:rPr lang="en-US" altLang="ko-KR" dirty="0"/>
                  <a:t> R1</a:t>
                </a:r>
                <a:r>
                  <a:rPr lang="ko-KR" altLang="ko-KR" dirty="0"/>
                  <a:t>과 싱크 저항</a:t>
                </a:r>
                <a:r>
                  <a:rPr lang="en-US" altLang="ko-KR" dirty="0"/>
                  <a:t> R2</a:t>
                </a:r>
                <a:r>
                  <a:rPr lang="ko-KR" altLang="ko-KR" dirty="0"/>
                  <a:t>의 출력 전압</a:t>
                </a:r>
                <a:r>
                  <a:rPr lang="en-US" altLang="ko-KR" dirty="0"/>
                  <a:t> out</a:t>
                </a:r>
                <a:r>
                  <a:rPr lang="ko-KR" altLang="ko-KR" dirty="0"/>
                  <a:t>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 in</a:t>
                </a:r>
                <a:r>
                  <a:rPr lang="ko-KR" altLang="ko-KR" dirty="0"/>
                  <a:t>이므로</a:t>
                </a:r>
                <a:r>
                  <a:rPr lang="en-US" altLang="ko-KR" dirty="0"/>
                  <a:t> R1</a:t>
                </a:r>
                <a:r>
                  <a:rPr lang="ko-KR" altLang="ko-KR" dirty="0"/>
                  <a:t>과</a:t>
                </a:r>
                <a:r>
                  <a:rPr lang="en-US" altLang="ko-KR" dirty="0"/>
                  <a:t> R2</a:t>
                </a:r>
                <a:r>
                  <a:rPr lang="ko-KR" altLang="ko-KR" dirty="0"/>
                  <a:t>가 </a:t>
                </a:r>
                <a:br>
                  <a:rPr lang="en-US" altLang="ko-KR" dirty="0"/>
                </a:br>
                <a:r>
                  <a:rPr lang="ko-KR" altLang="ko-KR" dirty="0"/>
                  <a:t>같으면</a:t>
                </a:r>
                <a:r>
                  <a:rPr lang="en-US" altLang="ko-KR" dirty="0"/>
                  <a:t> out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이고</a:t>
                </a:r>
                <a:r>
                  <a:rPr lang="en-US" altLang="ko-KR" dirty="0"/>
                  <a:t> R1</a:t>
                </a:r>
                <a:r>
                  <a:rPr lang="ko-KR" altLang="ko-KR" dirty="0"/>
                  <a:t>이</a:t>
                </a:r>
                <a:r>
                  <a:rPr lang="en-US" altLang="ko-KR" dirty="0"/>
                  <a:t> 4</a:t>
                </a:r>
                <a:r>
                  <a:rPr lang="ko-KR" altLang="ko-KR" dirty="0"/>
                  <a:t>이고</a:t>
                </a:r>
                <a:r>
                  <a:rPr lang="en-US" altLang="ko-KR" dirty="0"/>
                  <a:t> R2</a:t>
                </a:r>
                <a:r>
                  <a:rPr lang="ko-KR" altLang="ko-KR" dirty="0"/>
                  <a:t>가</a:t>
                </a:r>
                <a:r>
                  <a:rPr lang="en-US" altLang="ko-KR" dirty="0"/>
                  <a:t> 1</a:t>
                </a:r>
                <a:r>
                  <a:rPr lang="ko-KR" altLang="ko-KR" dirty="0"/>
                  <a:t>이면</a:t>
                </a:r>
                <a:r>
                  <a:rPr lang="en-US" altLang="ko-KR" dirty="0"/>
                  <a:t> out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임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out</a:t>
                </a:r>
                <a:r>
                  <a:rPr lang="ko-KR" altLang="ko-KR" dirty="0"/>
                  <a:t>의 허용 전압이 최대</a:t>
                </a:r>
                <a:r>
                  <a:rPr lang="en-US" altLang="ko-KR" dirty="0"/>
                  <a:t> 5V</a:t>
                </a:r>
                <a:r>
                  <a:rPr lang="ko-KR" altLang="ko-KR" dirty="0"/>
                  <a:t>라면</a:t>
                </a:r>
                <a:r>
                  <a:rPr lang="en-US" altLang="ko-KR" dirty="0"/>
                  <a:t> in</a:t>
                </a:r>
                <a:r>
                  <a:rPr lang="ko-KR" altLang="ko-KR" dirty="0"/>
                  <a:t>은</a:t>
                </a:r>
                <a:r>
                  <a:rPr lang="en-US" altLang="ko-KR" dirty="0"/>
                  <a:t> 5</a:t>
                </a:r>
                <a:r>
                  <a:rPr lang="ko-KR" altLang="ko-KR" dirty="0"/>
                  <a:t>배 높은</a:t>
                </a:r>
                <a:r>
                  <a:rPr lang="en-US" altLang="ko-KR" dirty="0"/>
                  <a:t> 25V</a:t>
                </a:r>
                <a:r>
                  <a:rPr lang="ko-KR" altLang="ko-KR" dirty="0"/>
                  <a:t>까지</a:t>
                </a:r>
                <a:br>
                  <a:rPr lang="en-US" altLang="ko-KR" dirty="0"/>
                </a:br>
                <a:r>
                  <a:rPr lang="ko-KR" altLang="ko-KR" dirty="0"/>
                  <a:t>공급하거나</a:t>
                </a:r>
                <a:r>
                  <a:rPr lang="en-US" altLang="ko-KR" dirty="0"/>
                  <a:t> out</a:t>
                </a:r>
                <a:r>
                  <a:rPr lang="ko-KR" altLang="ko-KR" dirty="0"/>
                  <a:t>을 통해</a:t>
                </a:r>
                <a:r>
                  <a:rPr lang="en-US" altLang="ko-KR" dirty="0"/>
                  <a:t> in</a:t>
                </a:r>
                <a:r>
                  <a:rPr lang="ko-KR" altLang="ko-KR" dirty="0"/>
                  <a:t>의 전압을 최대</a:t>
                </a:r>
                <a:r>
                  <a:rPr lang="en-US" altLang="ko-KR" dirty="0"/>
                  <a:t> 25V</a:t>
                </a:r>
                <a:r>
                  <a:rPr lang="ko-KR" altLang="ko-KR" dirty="0"/>
                  <a:t>까지 측정할 </a:t>
                </a:r>
                <a:br>
                  <a:rPr lang="en-US" altLang="ko-KR" dirty="0"/>
                </a:br>
                <a:r>
                  <a:rPr lang="ko-KR" altLang="ko-KR" dirty="0"/>
                  <a:t>수 있다는 것을 의미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ko-KR" altLang="ko-KR" dirty="0"/>
                  <a:t>또한</a:t>
                </a:r>
                <a:r>
                  <a:rPr lang="en-US" altLang="ko-KR" dirty="0"/>
                  <a:t> R1</a:t>
                </a:r>
                <a:r>
                  <a:rPr lang="ko-KR" altLang="ko-KR" dirty="0"/>
                  <a:t>이 가변일 때</a:t>
                </a:r>
                <a:r>
                  <a:rPr lang="en-US" altLang="ko-KR" dirty="0"/>
                  <a:t> in</a:t>
                </a:r>
                <a:r>
                  <a:rPr lang="ko-KR" altLang="ko-KR" dirty="0"/>
                  <a:t>과</a:t>
                </a:r>
                <a:r>
                  <a:rPr lang="en-US" altLang="ko-KR" dirty="0"/>
                  <a:t> R2</a:t>
                </a:r>
                <a:r>
                  <a:rPr lang="ko-KR" altLang="ko-KR" dirty="0"/>
                  <a:t>를 고정하면</a:t>
                </a:r>
                <a:r>
                  <a:rPr lang="en-US" altLang="ko-KR" dirty="0"/>
                  <a:t> out</a:t>
                </a:r>
                <a:r>
                  <a:rPr lang="ko-KR" altLang="ko-KR" dirty="0"/>
                  <a:t>을 통해 현재</a:t>
                </a:r>
                <a:r>
                  <a:rPr lang="en-US" altLang="ko-KR" dirty="0"/>
                  <a:t> </a:t>
                </a:r>
                <a:br>
                  <a:rPr lang="en-US" altLang="ko-KR" dirty="0"/>
                </a:br>
                <a:r>
                  <a:rPr lang="en-US" altLang="ko-KR" dirty="0"/>
                  <a:t>R1 </a:t>
                </a:r>
                <a:r>
                  <a:rPr lang="ko-KR" altLang="ko-KR" dirty="0"/>
                  <a:t>값을 파악할 수 있으므로</a:t>
                </a:r>
                <a:r>
                  <a:rPr lang="en-US" altLang="ko-KR" dirty="0"/>
                  <a:t> R1</a:t>
                </a:r>
                <a:r>
                  <a:rPr lang="ko-KR" altLang="ko-KR" dirty="0"/>
                  <a:t>이 </a:t>
                </a:r>
                <a:r>
                  <a:rPr lang="en-US" altLang="ko-KR" dirty="0" err="1"/>
                  <a:t>Cds</a:t>
                </a:r>
                <a:r>
                  <a:rPr lang="ko-KR" altLang="ko-KR" dirty="0"/>
                  <a:t>라면 </a:t>
                </a:r>
                <a:r>
                  <a:rPr lang="en-US" altLang="ko-KR" dirty="0"/>
                  <a:t>ADC</a:t>
                </a:r>
                <a:r>
                  <a:rPr lang="ko-KR" altLang="ko-KR" dirty="0"/>
                  <a:t>를 </a:t>
                </a:r>
                <a:r>
                  <a:rPr lang="en-US" altLang="ko-KR" dirty="0"/>
                  <a:t>out</a:t>
                </a:r>
                <a:r>
                  <a:rPr lang="ko-KR" altLang="ko-KR" dirty="0"/>
                  <a:t>에 </a:t>
                </a:r>
                <a:br>
                  <a:rPr lang="en-US" altLang="ko-KR" dirty="0"/>
                </a:br>
                <a:r>
                  <a:rPr lang="ko-KR" altLang="ko-KR" dirty="0"/>
                  <a:t>연결하면 현재 빛의 밝기를 디지털 값으로 읽을 수 </a:t>
                </a:r>
                <a:r>
                  <a:rPr lang="ko-KR" altLang="en-US" dirty="0"/>
                  <a:t>있음</a:t>
                </a:r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3"/>
                <a:stretch>
                  <a:fillRect l="-406" t="-6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5BE338A-59D3-42FA-9AD7-6EEAD42C62C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7514" y="4260850"/>
            <a:ext cx="2699385" cy="217758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51551199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GL125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가장 많이 사용하는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소자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스펙트럼 응답 특성은</a:t>
            </a:r>
            <a:r>
              <a:rPr lang="en-US" altLang="ko-KR" dirty="0"/>
              <a:t> 560nm </a:t>
            </a:r>
            <a:r>
              <a:rPr lang="ko-KR" altLang="ko-KR" dirty="0"/>
              <a:t>녹색에 가장 잘 반응하며 온도 </a:t>
            </a:r>
            <a:br>
              <a:rPr lang="en-US" altLang="ko-KR" dirty="0"/>
            </a:br>
            <a:r>
              <a:rPr lang="ko-KR" altLang="ko-KR" dirty="0"/>
              <a:t>특성은</a:t>
            </a:r>
            <a:r>
              <a:rPr lang="en-US" altLang="ko-KR" dirty="0"/>
              <a:t> -30℃ ~ 70℃ </a:t>
            </a:r>
            <a:r>
              <a:rPr lang="ko-KR" altLang="ko-KR" dirty="0"/>
              <a:t>사이로</a:t>
            </a:r>
            <a:r>
              <a:rPr lang="en-US" altLang="ko-KR" dirty="0"/>
              <a:t> 20℃</a:t>
            </a:r>
            <a:r>
              <a:rPr lang="ko-KR" altLang="ko-KR" dirty="0"/>
              <a:t>에서 상대 저항</a:t>
            </a:r>
            <a:r>
              <a:rPr lang="ko-KR" altLang="en-US" dirty="0"/>
              <a:t>은</a:t>
            </a:r>
            <a:r>
              <a:rPr lang="en-US" altLang="ko-KR" dirty="0"/>
              <a:t> 100%</a:t>
            </a:r>
            <a:r>
              <a:rPr lang="ko-KR" altLang="en-US" dirty="0"/>
              <a:t>임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ko-KR" dirty="0" err="1"/>
              <a:t>내광성</a:t>
            </a:r>
            <a:r>
              <a:rPr lang="en-US" altLang="ko-KR" baseline="-25000" dirty="0"/>
              <a:t>light resistance </a:t>
            </a:r>
          </a:p>
          <a:p>
            <a:pPr lvl="1">
              <a:lnSpc>
                <a:spcPct val="100000"/>
              </a:lnSpc>
            </a:pPr>
            <a:r>
              <a:rPr lang="ko-KR" altLang="ko-KR" dirty="0"/>
              <a:t>빛의 밝기에 따른 저항의 변화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테스트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</a:t>
            </a:r>
            <a:r>
              <a:rPr lang="ko-KR" altLang="ko-KR" dirty="0"/>
              <a:t>시간 동안</a:t>
            </a:r>
            <a:r>
              <a:rPr lang="en-US" altLang="ko-KR" dirty="0"/>
              <a:t> 400 ~ 600lux</a:t>
            </a:r>
            <a:r>
              <a:rPr lang="ko-KR" altLang="ko-KR" dirty="0"/>
              <a:t>의 </a:t>
            </a:r>
            <a:br>
              <a:rPr lang="en-US" altLang="ko-KR" dirty="0"/>
            </a:br>
            <a:r>
              <a:rPr lang="ko-KR" altLang="ko-KR" dirty="0"/>
              <a:t>빛을 비춘 후 표준 광원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A(</a:t>
            </a:r>
            <a:r>
              <a:rPr lang="ko-KR" altLang="ko-KR" dirty="0" err="1"/>
              <a:t>색온도</a:t>
            </a:r>
            <a:r>
              <a:rPr lang="en-US" altLang="ko-KR" dirty="0"/>
              <a:t> 2856K)</a:t>
            </a:r>
            <a:r>
              <a:rPr lang="ko-KR" altLang="ko-KR" dirty="0"/>
              <a:t>로</a:t>
            </a:r>
            <a:r>
              <a:rPr lang="en-US" altLang="ko-KR" dirty="0"/>
              <a:t> 10 lux</a:t>
            </a:r>
            <a:r>
              <a:rPr lang="ko-KR" altLang="ko-KR" dirty="0"/>
              <a:t>의 </a:t>
            </a:r>
            <a:br>
              <a:rPr lang="en-US" altLang="ko-KR" dirty="0"/>
            </a:br>
            <a:r>
              <a:rPr lang="ko-KR" altLang="ko-KR" dirty="0"/>
              <a:t>빛을 비춰 확인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6BFA3D-FFC5-481F-9DE4-0FC05E0B16D0}"/>
              </a:ext>
            </a:extLst>
          </p:cNvPr>
          <p:cNvGrpSpPr/>
          <p:nvPr/>
        </p:nvGrpSpPr>
        <p:grpSpPr>
          <a:xfrm>
            <a:off x="5483011" y="4391025"/>
            <a:ext cx="5987407" cy="2190749"/>
            <a:chOff x="7393305" y="3845877"/>
            <a:chExt cx="3760787" cy="13760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2DE337-4F03-4E5C-85FA-F366A124363C}"/>
                </a:ext>
              </a:extLst>
            </p:cNvPr>
            <p:cNvPicPr/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93305" y="3845877"/>
              <a:ext cx="1799590" cy="1376045"/>
            </a:xfrm>
            <a:prstGeom prst="rect">
              <a:avLst/>
            </a:prstGeom>
            <a:ln cap="flat"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9BAABD2-F507-4D0A-852D-0840363D2521}"/>
                </a:ext>
              </a:extLst>
            </p:cNvPr>
            <p:cNvPicPr/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54502" y="3980816"/>
              <a:ext cx="1799590" cy="1226820"/>
            </a:xfrm>
            <a:prstGeom prst="rect">
              <a:avLst/>
            </a:prstGeom>
            <a:ln cap="flat"/>
          </p:spPr>
        </p:pic>
      </p:grpSp>
    </p:spTree>
    <p:extLst>
      <p:ext uri="{BB962C8B-B14F-4D97-AF65-F5344CB8AC3E}">
        <p14:creationId xmlns:p14="http://schemas.microsoft.com/office/powerpoint/2010/main" val="425430038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모듈 회로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36E534-247A-422B-9543-FB9AB49239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4425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err="1"/>
                  <a:t>Cds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모듈은 </a:t>
                </a:r>
                <a:r>
                  <a:rPr lang="en-US" altLang="ko-KR" dirty="0"/>
                  <a:t>3.3V </a:t>
                </a:r>
                <a:r>
                  <a:rPr lang="ko-KR" altLang="en-US" dirty="0"/>
                  <a:t>전원을 사용하는 </a:t>
                </a:r>
                <a:r>
                  <a:rPr lang="en-US" altLang="ko-KR" dirty="0" err="1"/>
                  <a:t>Cds</a:t>
                </a:r>
                <a:r>
                  <a:rPr lang="en-US" altLang="ko-KR" dirty="0"/>
                  <a:t>(GL125)</a:t>
                </a:r>
                <a:r>
                  <a:rPr lang="ko-KR" altLang="en-US" dirty="0"/>
                  <a:t>가 포함되어 있음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외부에서 공급하는 </a:t>
                </a:r>
                <a:r>
                  <a:rPr lang="en-US" altLang="ko-KR" dirty="0"/>
                  <a:t>5V </a:t>
                </a:r>
                <a:r>
                  <a:rPr lang="ko-KR" altLang="en-US" dirty="0"/>
                  <a:t>전원</a:t>
                </a:r>
                <a:r>
                  <a:rPr lang="en-US" altLang="ko-KR" dirty="0"/>
                  <a:t>(V20)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3.3V </a:t>
                </a:r>
                <a:r>
                  <a:rPr lang="ko-KR" altLang="en-US" dirty="0"/>
                  <a:t>전원으로 변환하는 </a:t>
                </a:r>
                <a:r>
                  <a:rPr lang="ko-KR" altLang="en-US" dirty="0" err="1"/>
                  <a:t>리니어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레귤레이터</a:t>
                </a:r>
                <a:r>
                  <a:rPr lang="en-US" altLang="ko-KR" dirty="0"/>
                  <a:t>(AP2112K-3.3TRG1)</a:t>
                </a:r>
                <a:r>
                  <a:rPr lang="ko-KR" altLang="en-US" dirty="0"/>
                  <a:t>를 통해 </a:t>
                </a:r>
                <a:r>
                  <a:rPr lang="en-US" altLang="ko-KR" dirty="0"/>
                  <a:t>3.3V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전원이 공급됨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 err="1"/>
                  <a:t>Cds</a:t>
                </a:r>
                <a:r>
                  <a:rPr lang="ko-KR" altLang="en-US" dirty="0"/>
                  <a:t>의 한 쪽은 </a:t>
                </a:r>
                <a:r>
                  <a:rPr lang="en-US" altLang="ko-KR" dirty="0"/>
                  <a:t>3.3V </a:t>
                </a:r>
                <a:r>
                  <a:rPr lang="ko-KR" altLang="en-US" dirty="0"/>
                  <a:t>전원에 연결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반대쪽은 분배 저항을 통한 </a:t>
                </a:r>
                <a:r>
                  <a:rPr lang="en-US" altLang="ko-KR" dirty="0"/>
                  <a:t>CDS</a:t>
                </a:r>
                <a:r>
                  <a:rPr lang="ko-KR" altLang="en-US" dirty="0"/>
                  <a:t>와 함께 그라운드로 연결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빛의</a:t>
                </a:r>
                <a:r>
                  <a:rPr lang="ko-KR" altLang="en-US" sz="1800" dirty="0"/>
                  <a:t> </a:t>
                </a:r>
                <a:r>
                  <a:rPr lang="ko-KR" altLang="en-US" dirty="0"/>
                  <a:t>밝기에</a:t>
                </a:r>
                <a:r>
                  <a:rPr lang="ko-KR" altLang="en-US" sz="1800" dirty="0"/>
                  <a:t> </a:t>
                </a:r>
                <a:r>
                  <a:rPr lang="ko-KR" altLang="en-US" dirty="0"/>
                  <a:t>따른</a:t>
                </a:r>
                <a:r>
                  <a:rPr lang="ko-KR" altLang="en-US" sz="1800" dirty="0"/>
                  <a:t> </a:t>
                </a:r>
                <a:r>
                  <a:rPr lang="en-US" altLang="ko-KR" dirty="0" err="1"/>
                  <a:t>Cds</a:t>
                </a:r>
                <a:r>
                  <a:rPr lang="ko-KR" altLang="en-US" dirty="0"/>
                  <a:t>의</a:t>
                </a:r>
                <a:r>
                  <a:rPr lang="ko-KR" altLang="en-US" sz="1800" dirty="0"/>
                  <a:t> </a:t>
                </a:r>
                <a:r>
                  <a:rPr lang="ko-KR" altLang="en-US" dirty="0"/>
                  <a:t>저항</a:t>
                </a:r>
                <a:r>
                  <a:rPr lang="ko-KR" altLang="en-US" sz="1800" dirty="0"/>
                  <a:t> </a:t>
                </a:r>
                <a:r>
                  <a:rPr lang="ko-KR" altLang="en-US" dirty="0"/>
                  <a:t>변화는</a:t>
                </a:r>
                <a:r>
                  <a:rPr lang="ko-KR" altLang="en-US" sz="1800" dirty="0"/>
                  <a:t> </a:t>
                </a:r>
                <a:r>
                  <a:rPr lang="en-US" altLang="ko-KR" dirty="0"/>
                  <a:t>CDS</a:t>
                </a:r>
                <a:r>
                  <a:rPr lang="ko-KR" altLang="en-US" dirty="0"/>
                  <a:t>로</a:t>
                </a:r>
                <a:r>
                  <a:rPr lang="ko-KR" altLang="en-US" sz="1800" dirty="0"/>
                  <a:t> </a:t>
                </a:r>
                <a:r>
                  <a:rPr lang="ko-KR" altLang="en-US" dirty="0"/>
                  <a:t>전달되는데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전압 분배는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10000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𝐶𝐷𝑆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+10000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3.3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이므로 전압 범위는 </a:t>
                </a:r>
                <a:r>
                  <a:rPr lang="en-US" altLang="ko-KR" dirty="0"/>
                  <a:t>0V ~ 3.3V </a:t>
                </a:r>
                <a:r>
                  <a:rPr lang="ko-KR" altLang="en-US" dirty="0"/>
                  <a:t>임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36E534-247A-422B-9543-FB9AB4923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44250" cy="4351338"/>
              </a:xfrm>
              <a:blipFill>
                <a:blip r:embed="rId2"/>
                <a:stretch>
                  <a:fillRect l="-985" t="-1401" r="-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91237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모듈 회로 구성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6A8D77-8C33-45B4-91B7-05D3740CFFD4}"/>
              </a:ext>
            </a:extLst>
          </p:cNvPr>
          <p:cNvGrpSpPr/>
          <p:nvPr/>
        </p:nvGrpSpPr>
        <p:grpSpPr>
          <a:xfrm>
            <a:off x="2200144" y="2459037"/>
            <a:ext cx="7791712" cy="3084514"/>
            <a:chOff x="5585777" y="3270726"/>
            <a:chExt cx="3690938" cy="146113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333BDE1-5F25-4956-AC15-C2EE96CB101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296785" y="3509804"/>
              <a:ext cx="1979930" cy="98298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5B6101C-5952-4349-93DE-D3188D7F117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585777" y="3270726"/>
              <a:ext cx="1439545" cy="1461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09335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저항과 빛의 밝기 관계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E5D04C1-AAEB-41D2-8E1C-6E3F9CE75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y</a:t>
                </a:r>
                <a:r>
                  <a:rPr lang="ko-KR" altLang="en-US" dirty="0"/>
                  <a:t>축이 </a:t>
                </a:r>
                <a:r>
                  <a:rPr lang="en-US" altLang="ko-KR" dirty="0" err="1"/>
                  <a:t>Cds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저항</a:t>
                </a:r>
                <a:r>
                  <a:rPr lang="en-US" altLang="ko-KR" dirty="0"/>
                  <a:t>, x</a:t>
                </a:r>
                <a:r>
                  <a:rPr lang="ko-KR" altLang="en-US" dirty="0"/>
                  <a:t>축이 빛의 밝기일 때 저항 값은 로그 스케일로 변함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조도는 </a:t>
                </a:r>
                <a:r>
                  <a:rPr lang="en-US" altLang="ko-KR" dirty="0"/>
                  <a:t>10lux </a:t>
                </a:r>
                <a:r>
                  <a:rPr lang="ko-KR" altLang="en-US" dirty="0"/>
                  <a:t>기준으로 </a:t>
                </a:r>
                <a:r>
                  <a:rPr lang="en-US" altLang="ko-KR" dirty="0" err="1"/>
                  <a:t>Cds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저항 값은 </a:t>
                </a:r>
                <a:r>
                  <a:rPr lang="en-US" altLang="ko-KR" dirty="0"/>
                  <a:t>10KΩ</a:t>
                </a:r>
                <a:r>
                  <a:rPr lang="ko-KR" altLang="en-US" dirty="0"/>
                  <a:t>이며 저항과 빛의 </a:t>
                </a:r>
                <a:br>
                  <a:rPr lang="en-US" altLang="ko-KR" dirty="0"/>
                </a:br>
                <a:r>
                  <a:rPr lang="ko-KR" altLang="en-US" dirty="0"/>
                  <a:t>밝기는 거의 선형 관계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와 같음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E5D04C1-AAEB-41D2-8E1C-6E3F9CE75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r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BC9C7DE-F7D8-46A9-BD0D-A1E7760243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3855710"/>
            <a:ext cx="3448050" cy="249938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38119626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저항과 빛의 밝기 관계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E5D04C1-AAEB-41D2-8E1C-6E3F9CE75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ko-KR" dirty="0"/>
                  <a:t>라인의 증가치인</a:t>
                </a:r>
                <a:r>
                  <a:rPr lang="en-US" altLang="ko-KR" dirty="0"/>
                  <a:t> γ</a:t>
                </a:r>
                <a:r>
                  <a:rPr lang="ko-KR" altLang="ko-KR" dirty="0"/>
                  <a:t>벡터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>
                        <a:latin typeface="Cambria Math" panose="02040503050406030204" pitchFamily="18" charset="0"/>
                      </a:rPr>
                      <m:t>:10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lux</m:t>
                    </m:r>
                    <m:r>
                      <a:rPr lang="ko-KR" altLang="ko-KR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100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lux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저항 값의 </a:t>
                </a:r>
                <a:br>
                  <a:rPr lang="en-US" altLang="ko-KR" dirty="0"/>
                </a:br>
                <a:r>
                  <a:rPr lang="ko-KR" altLang="en-US" dirty="0"/>
                  <a:t>로그 비율</a:t>
                </a:r>
                <a:r>
                  <a:rPr lang="en-US" altLang="ko-KR" dirty="0"/>
                  <a:t>) 0.9</a:t>
                </a:r>
                <a:r>
                  <a:rPr lang="ko-KR" altLang="ko-KR" dirty="0"/>
                  <a:t>라면</a:t>
                </a:r>
                <a:r>
                  <a:rPr lang="en-US" altLang="ko-KR" dirty="0"/>
                  <a:t> 10lux(</a:t>
                </a:r>
                <a:r>
                  <a:rPr lang="en-US" altLang="ko-KR" dirty="0" err="1"/>
                  <a:t>E</a:t>
                </a:r>
                <a:r>
                  <a:rPr lang="en-US" altLang="ko-KR" baseline="-25000" dirty="0" err="1"/>
                  <a:t>a</a:t>
                </a:r>
                <a:r>
                  <a:rPr lang="en-US" altLang="ko-KR" dirty="0"/>
                  <a:t>)</a:t>
                </a:r>
                <a:r>
                  <a:rPr lang="ko-KR" altLang="ko-KR" dirty="0"/>
                  <a:t>일 때 저항</a:t>
                </a:r>
                <a:r>
                  <a:rPr lang="en-US" altLang="ko-KR" dirty="0"/>
                  <a:t> </a:t>
                </a:r>
                <a:r>
                  <a:rPr lang="ko-KR" altLang="ko-KR" dirty="0"/>
                  <a:t>값</a:t>
                </a:r>
                <a:r>
                  <a:rPr lang="en-US" altLang="ko-KR" dirty="0"/>
                  <a:t> 10KΩ(R</a:t>
                </a:r>
                <a:r>
                  <a:rPr lang="en-US" altLang="ko-KR" baseline="-25000" dirty="0"/>
                  <a:t>a</a:t>
                </a:r>
                <a:r>
                  <a:rPr lang="en-US" altLang="ko-KR" dirty="0"/>
                  <a:t>)</a:t>
                </a:r>
                <a:r>
                  <a:rPr lang="ko-KR" altLang="ko-KR" dirty="0"/>
                  <a:t>을 이용해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Cds</a:t>
                </a:r>
                <a:r>
                  <a:rPr lang="ko-KR" altLang="ko-KR" dirty="0"/>
                  <a:t>의 임의 저항</a:t>
                </a:r>
                <a:r>
                  <a:rPr lang="en-US" altLang="ko-KR" dirty="0"/>
                  <a:t> </a:t>
                </a:r>
                <a:r>
                  <a:rPr lang="ko-KR" altLang="ko-KR" dirty="0"/>
                  <a:t>값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R</a:t>
                </a:r>
                <a:r>
                  <a:rPr lang="en-US" altLang="ko-KR" baseline="-25000" dirty="0" err="1"/>
                  <a:t>b</a:t>
                </a:r>
                <a:r>
                  <a:rPr lang="en-US" altLang="ko-KR" dirty="0"/>
                  <a:t>)</a:t>
                </a:r>
                <a:r>
                  <a:rPr lang="ko-KR" altLang="ko-KR" dirty="0"/>
                  <a:t>에 대한 빛의 밝기</a:t>
                </a:r>
                <a:r>
                  <a:rPr lang="en-US" altLang="ko-KR" dirty="0"/>
                  <a:t>(E</a:t>
                </a:r>
                <a:r>
                  <a:rPr lang="en-US" altLang="ko-KR" baseline="-25000" dirty="0"/>
                  <a:t>b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계산 가능</a:t>
                </a:r>
                <a:br>
                  <a:rPr lang="en-US" altLang="ko-KR" dirty="0"/>
                </a:br>
                <a:br>
                  <a:rPr lang="en-US" altLang="ko-KR" dirty="0"/>
                </a:br>
                <a:r>
                  <a:rPr lang="en-US" altLang="ko-KR" dirty="0"/>
                  <a:t>log(E</a:t>
                </a:r>
                <a:r>
                  <a:rPr lang="en-US" altLang="ko-KR" baseline="-25000" dirty="0"/>
                  <a:t>b</a:t>
                </a:r>
                <a:r>
                  <a:rPr lang="en-US" altLang="ko-KR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𝑅𝑎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𝑅𝑏</m:t>
                            </m:r>
                          </m:den>
                        </m:f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𝐸𝑎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altLang="ko-KR" dirty="0"/>
                </a:br>
                <a:r>
                  <a:rPr lang="en-US" altLang="ko-KR" dirty="0"/>
                  <a:t>E</a:t>
                </a:r>
                <a:r>
                  <a:rPr lang="en-US" altLang="ko-KR" baseline="-25000" dirty="0"/>
                  <a:t>b</a:t>
                </a:r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ko-KR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𝑅𝑎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𝑅𝑏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𝐸𝑎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ko-KR" altLang="ko-KR" dirty="0"/>
              </a:p>
              <a:p>
                <a:pPr>
                  <a:lnSpc>
                    <a:spcPct val="100000"/>
                  </a:lnSpc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E5D04C1-AAEB-41D2-8E1C-6E3F9CE75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92169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저항과 빛의 밝기 관계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E5D04C1-AAEB-41D2-8E1C-6E3F9CE75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823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 err="1"/>
                  <a:t>Cds</a:t>
                </a:r>
                <a:r>
                  <a:rPr lang="ko-KR" altLang="ko-KR" dirty="0"/>
                  <a:t>의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R</a:t>
                </a:r>
                <a:r>
                  <a:rPr lang="en-US" altLang="ko-KR" baseline="-25000" dirty="0" err="1"/>
                  <a:t>b</a:t>
                </a:r>
                <a:r>
                  <a:rPr lang="ko-KR" altLang="ko-KR" dirty="0"/>
                  <a:t>는 직접 측정할 수 없으므로 먼저</a:t>
                </a:r>
                <a:r>
                  <a:rPr lang="en-US" altLang="ko-KR" dirty="0"/>
                  <a:t> ADC</a:t>
                </a:r>
                <a:r>
                  <a:rPr lang="ko-KR" altLang="ko-KR" dirty="0"/>
                  <a:t>의 측정 전압을 계산</a:t>
                </a:r>
                <a:br>
                  <a:rPr lang="en-US" altLang="ko-KR" dirty="0"/>
                </a:br>
                <a:r>
                  <a:rPr lang="ko-KR" altLang="ko-KR" dirty="0"/>
                  <a:t>한 후 이를 이용해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R</a:t>
                </a:r>
                <a:r>
                  <a:rPr lang="en-US" altLang="ko-KR" baseline="-25000" dirty="0" err="1"/>
                  <a:t>b</a:t>
                </a:r>
                <a:r>
                  <a:rPr lang="ko-KR" altLang="ko-KR" dirty="0"/>
                  <a:t>를 계산</a:t>
                </a:r>
                <a:br>
                  <a:rPr lang="en-US" altLang="ko-KR" dirty="0"/>
                </a:br>
                <a:r>
                  <a:rPr lang="en-US" altLang="ko-KR" dirty="0"/>
                  <a:t>(ADC</a:t>
                </a:r>
                <a:r>
                  <a:rPr lang="ko-KR" altLang="ko-KR" dirty="0"/>
                  <a:t>의 참조 전압이</a:t>
                </a:r>
                <a:r>
                  <a:rPr lang="en-US" altLang="ko-KR" dirty="0"/>
                  <a:t> 5V</a:t>
                </a:r>
                <a:r>
                  <a:rPr lang="ko-KR" altLang="ko-KR" dirty="0"/>
                  <a:t>이고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분해능</a:t>
                </a:r>
                <a:r>
                  <a:rPr lang="ko-KR" altLang="en-US" dirty="0"/>
                  <a:t>은</a:t>
                </a:r>
                <a:r>
                  <a:rPr lang="en-US" altLang="ko-KR" dirty="0"/>
                  <a:t> 4096 = 2</a:t>
                </a:r>
                <a:r>
                  <a:rPr lang="en-US" altLang="ko-KR" baseline="30000" dirty="0"/>
                  <a:t>12</a:t>
                </a:r>
                <a:r>
                  <a:rPr lang="en-US" altLang="ko-KR" dirty="0"/>
                  <a:t>)</a:t>
                </a:r>
                <a:br>
                  <a:rPr lang="en-US" altLang="ko-KR" dirty="0"/>
                </a:br>
                <a:r>
                  <a:rPr lang="en-US" altLang="ko-KR" dirty="0"/>
                  <a:t>U =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𝑐𝑑𝑠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4096</m:t>
                        </m:r>
                      </m:den>
                    </m:f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이고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R</a:t>
                </a:r>
                <a:r>
                  <a:rPr lang="en-US" altLang="ko-KR" baseline="-25000" dirty="0" err="1"/>
                  <a:t>b</a:t>
                </a:r>
                <a:r>
                  <a:rPr lang="en-US" altLang="ko-KR" baseline="-25000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5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ko-KR" dirty="0"/>
                  <a:t>이므로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R</a:t>
                </a:r>
                <a:r>
                  <a:rPr lang="en-US" altLang="ko-KR" baseline="-25000" dirty="0" err="1"/>
                  <a:t>b</a:t>
                </a:r>
                <a:r>
                  <a:rPr lang="en-US" altLang="ko-KR" baseline="-25000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5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10</m:t>
                        </m:r>
                      </m:den>
                    </m:f>
                  </m:oMath>
                </a14:m>
                <a:endParaRPr lang="ko-KR" altLang="ko-KR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dirty="0" err="1"/>
                  <a:t>R</a:t>
                </a:r>
                <a:r>
                  <a:rPr lang="en-US" altLang="ko-KR" baseline="-25000" dirty="0" err="1"/>
                  <a:t>b</a:t>
                </a:r>
                <a:r>
                  <a:rPr lang="ko-KR" altLang="ko-KR" dirty="0"/>
                  <a:t>를 이용해</a:t>
                </a:r>
                <a:r>
                  <a:rPr lang="en-US" altLang="ko-KR" dirty="0"/>
                  <a:t> E</a:t>
                </a:r>
                <a:r>
                  <a:rPr lang="en-US" altLang="ko-KR" baseline="-25000" dirty="0"/>
                  <a:t>b</a:t>
                </a:r>
                <a:r>
                  <a:rPr lang="ko-KR" altLang="ko-KR" dirty="0"/>
                  <a:t>를 계산하면</a:t>
                </a:r>
                <a:br>
                  <a:rPr lang="en-US" altLang="ko-KR" dirty="0"/>
                </a:br>
                <a:r>
                  <a:rPr lang="en-US" altLang="ko-KR" dirty="0"/>
                  <a:t>E</a:t>
                </a:r>
                <a:r>
                  <a:rPr lang="en-US" altLang="ko-KR" baseline="-25000" dirty="0"/>
                  <a:t>b</a:t>
                </a:r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ko-KR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𝑅𝑏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0.9</m:t>
                            </m:r>
                          </m:den>
                        </m:f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+</m:t>
                        </m:r>
                        <m:func>
                          <m:func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ko-KR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𝑅𝑏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0.9</m:t>
                            </m:r>
                          </m:den>
                        </m:f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+ 1</m:t>
                        </m:r>
                      </m:sup>
                    </m:sSup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unc>
                          <m:func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𝑅𝑏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func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br>
                  <a:rPr lang="en-US" altLang="ko-KR" dirty="0"/>
                </a:b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𝑙𝑜𝑔𝑅𝑏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10 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𝑙𝑜𝑔𝑅𝑏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𝑅𝑏</m:t>
                            </m:r>
                          </m:e>
                          <m:sup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𝑅𝑏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sup>
                    </m:sSup>
                  </m:oMath>
                </a14:m>
                <a:br>
                  <a:rPr lang="en-US" altLang="ko-KR" dirty="0"/>
                </a:b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129.15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𝑅𝑏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E5D04C1-AAEB-41D2-8E1C-6E3F9CE75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82300" cy="4351338"/>
              </a:xfrm>
              <a:blipFill>
                <a:blip r:embed="rId2"/>
                <a:stretch>
                  <a:fillRect l="-792" t="-1120" b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6225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모듈 동작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VCC</a:t>
            </a:r>
            <a:r>
              <a:rPr lang="ko-KR" altLang="ko-KR" dirty="0"/>
              <a:t>는 </a:t>
            </a:r>
            <a:r>
              <a:rPr lang="en-US" altLang="ko-KR" dirty="0"/>
              <a:t>5V </a:t>
            </a:r>
            <a:r>
              <a:rPr lang="ko-KR" altLang="ko-KR" dirty="0"/>
              <a:t>전원에 연결</a:t>
            </a:r>
            <a:r>
              <a:rPr lang="en-US" altLang="ko-KR" dirty="0"/>
              <a:t>, GND</a:t>
            </a:r>
            <a:r>
              <a:rPr lang="ko-KR" altLang="ko-KR" dirty="0"/>
              <a:t>는 그라운드에 연결</a:t>
            </a:r>
            <a:endParaRPr lang="en-US" altLang="ko-KR" dirty="0"/>
          </a:p>
          <a:p>
            <a:r>
              <a:rPr lang="en-US" altLang="ko-KR" dirty="0"/>
              <a:t>CDS</a:t>
            </a:r>
            <a:r>
              <a:rPr lang="ko-KR" altLang="ko-KR" dirty="0"/>
              <a:t>를</a:t>
            </a:r>
            <a:r>
              <a:rPr lang="en-US" altLang="ko-KR" dirty="0"/>
              <a:t> GND</a:t>
            </a:r>
            <a:r>
              <a:rPr lang="ko-KR" altLang="ko-KR" dirty="0"/>
              <a:t>가 연결된 </a:t>
            </a:r>
            <a:r>
              <a:rPr lang="en-US" altLang="ko-KR" dirty="0"/>
              <a:t>Led </a:t>
            </a:r>
            <a:r>
              <a:rPr lang="ko-KR" altLang="ko-KR" dirty="0"/>
              <a:t>모듈의 </a:t>
            </a:r>
            <a:r>
              <a:rPr lang="en-US" altLang="ko-KR" dirty="0"/>
              <a:t>D1</a:t>
            </a:r>
            <a:r>
              <a:rPr lang="ko-KR" altLang="ko-KR" dirty="0"/>
              <a:t>에 연결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 </a:t>
            </a:r>
            <a:r>
              <a:rPr lang="ko-KR" altLang="ko-KR" dirty="0"/>
              <a:t>주변 밝기에 따라</a:t>
            </a:r>
            <a:r>
              <a:rPr lang="en-US" altLang="ko-KR" dirty="0"/>
              <a:t> LED</a:t>
            </a:r>
            <a:r>
              <a:rPr lang="ko-KR" altLang="ko-KR" dirty="0"/>
              <a:t>의 밝기가 변</a:t>
            </a:r>
            <a:r>
              <a:rPr lang="ko-KR" altLang="en-US" dirty="0"/>
              <a:t>하는지 확인</a:t>
            </a:r>
            <a:r>
              <a:rPr lang="en-US" altLang="ko-KR" dirty="0"/>
              <a:t>(</a:t>
            </a:r>
            <a:r>
              <a:rPr lang="ko-KR" altLang="en-US" dirty="0"/>
              <a:t>밝기는 손전등 사용</a:t>
            </a:r>
            <a:r>
              <a:rPr lang="en-US" altLang="ko-KR" dirty="0"/>
              <a:t>)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AEC5E-72BF-40D7-A13C-12A00F7A9C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0449" y="3215370"/>
            <a:ext cx="4991102" cy="34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278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모듈 케이블링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6053" cy="48704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CdS</a:t>
            </a:r>
            <a:r>
              <a:rPr lang="ko-KR" altLang="ko-KR" dirty="0"/>
              <a:t>를 </a:t>
            </a:r>
            <a:r>
              <a:rPr lang="en-US" altLang="ko-KR" dirty="0"/>
              <a:t>ADC 2</a:t>
            </a:r>
            <a:r>
              <a:rPr lang="ko-KR" altLang="ko-KR" dirty="0"/>
              <a:t>번 채널에 연결</a:t>
            </a:r>
            <a:endParaRPr lang="en-US" altLang="ko-KR" dirty="0"/>
          </a:p>
          <a:p>
            <a:r>
              <a:rPr lang="ko-KR" altLang="ko-KR" dirty="0"/>
              <a:t>읽을 수 있는 값의 범위는 </a:t>
            </a:r>
            <a:r>
              <a:rPr lang="en-US" altLang="ko-KR" dirty="0"/>
              <a:t>0 ~ 2703(</a:t>
            </a:r>
            <a:r>
              <a:rPr lang="ko-KR" altLang="ko-KR" dirty="0"/>
              <a:t>어두울수록 </a:t>
            </a:r>
            <a:r>
              <a:rPr lang="en-US" altLang="ko-KR" dirty="0"/>
              <a:t>0, </a:t>
            </a:r>
            <a:r>
              <a:rPr lang="ko-KR" altLang="ko-KR" dirty="0"/>
              <a:t>밝을수록 </a:t>
            </a:r>
            <a:r>
              <a:rPr lang="en-US" altLang="ko-KR" dirty="0"/>
              <a:t>2703)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16A16A-F603-49F6-B032-64E19D44D3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4249" y="2850766"/>
            <a:ext cx="5143502" cy="38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71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GPIO </a:t>
            </a:r>
            <a:r>
              <a:rPr lang="ko-KR" altLang="en-US" dirty="0"/>
              <a:t>장치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HBE-IoT Smart Server+</a:t>
            </a:r>
          </a:p>
          <a:p>
            <a:pPr lvl="1"/>
            <a:r>
              <a:rPr lang="en-US" altLang="ko-KR" dirty="0"/>
              <a:t>23</a:t>
            </a:r>
            <a:r>
              <a:rPr lang="ko-KR" altLang="ko-KR" dirty="0"/>
              <a:t>개의 </a:t>
            </a:r>
            <a:r>
              <a:rPr lang="en-US" altLang="ko-KR" dirty="0"/>
              <a:t>GPIO </a:t>
            </a:r>
            <a:r>
              <a:rPr lang="ko-KR" altLang="ko-KR" dirty="0"/>
              <a:t>장치를 모듈 형태로 제공</a:t>
            </a:r>
            <a:endParaRPr lang="en-US" altLang="ko-KR" dirty="0"/>
          </a:p>
          <a:p>
            <a:pPr lvl="1"/>
            <a:r>
              <a:rPr lang="ko-KR" altLang="ko-KR" dirty="0"/>
              <a:t>프로젝트 형태로 </a:t>
            </a:r>
            <a:r>
              <a:rPr lang="en-US" altLang="ko-KR" dirty="0"/>
              <a:t>IoT </a:t>
            </a:r>
            <a:r>
              <a:rPr lang="ko-KR" altLang="ko-KR" dirty="0"/>
              <a:t>시스템을 학습하고 설계하는데 최적화</a:t>
            </a:r>
            <a:r>
              <a:rPr lang="ko-KR" altLang="en-US" dirty="0"/>
              <a:t>된</a:t>
            </a:r>
            <a:r>
              <a:rPr lang="en-US" altLang="ko-KR" dirty="0"/>
              <a:t> </a:t>
            </a:r>
            <a:r>
              <a:rPr lang="ko-KR" altLang="en-US" dirty="0"/>
              <a:t>장비</a:t>
            </a:r>
            <a:endParaRPr lang="en-US" altLang="ko-KR" dirty="0"/>
          </a:p>
          <a:p>
            <a:pPr lvl="1"/>
            <a:r>
              <a:rPr lang="en-US" altLang="ko-KR" dirty="0"/>
              <a:t>IoT </a:t>
            </a:r>
            <a:r>
              <a:rPr lang="ko-KR" altLang="en-US" dirty="0"/>
              <a:t>시스템 구현 편리성 향상을 위한 </a:t>
            </a:r>
            <a:r>
              <a:rPr lang="en-US" altLang="ko-KR" dirty="0"/>
              <a:t>Pop </a:t>
            </a:r>
            <a:r>
              <a:rPr lang="ko-KR" altLang="ko-KR" dirty="0"/>
              <a:t>라이브러리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GPIO </a:t>
            </a:r>
            <a:r>
              <a:rPr lang="ko-KR" altLang="en-US" dirty="0"/>
              <a:t>제어 요구사항</a:t>
            </a:r>
            <a:endParaRPr lang="en-US" altLang="ko-KR" dirty="0"/>
          </a:p>
          <a:p>
            <a:pPr lvl="1"/>
            <a:r>
              <a:rPr lang="ko-KR" altLang="ko-KR" dirty="0"/>
              <a:t>출력 </a:t>
            </a:r>
            <a:r>
              <a:rPr lang="ko-KR" altLang="en-US" dirty="0"/>
              <a:t>및 </a:t>
            </a:r>
            <a:r>
              <a:rPr lang="ko-KR" altLang="ko-KR" dirty="0"/>
              <a:t>입력 장치 구</a:t>
            </a:r>
            <a:r>
              <a:rPr lang="ko-KR" altLang="en-US" dirty="0"/>
              <a:t>분에 따른 </a:t>
            </a:r>
            <a:r>
              <a:rPr lang="ko-KR" altLang="ko-KR" dirty="0"/>
              <a:t>기본적인 구조 파악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제어 구문 설계 요구사항</a:t>
            </a:r>
            <a:endParaRPr lang="en-US" altLang="ko-KR" dirty="0"/>
          </a:p>
          <a:p>
            <a:pPr lvl="1"/>
            <a:r>
              <a:rPr lang="ko-KR" altLang="en-US" dirty="0"/>
              <a:t>회로도를 통한 기본적인 구조파악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759424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모듈 제어는 </a:t>
            </a: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클래스를 이용</a:t>
            </a:r>
            <a:endParaRPr lang="en-US" altLang="ko-KR" dirty="0"/>
          </a:p>
          <a:p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클래스를 상속한</a:t>
            </a:r>
            <a:r>
              <a:rPr lang="en-US" altLang="ko-KR" dirty="0"/>
              <a:t>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클래스는 읽어온</a:t>
            </a:r>
            <a:r>
              <a:rPr lang="en-US" altLang="ko-KR" dirty="0"/>
              <a:t> ADC </a:t>
            </a:r>
            <a:r>
              <a:rPr lang="ko-KR" altLang="ko-KR" dirty="0"/>
              <a:t>값을 의사 </a:t>
            </a:r>
            <a:r>
              <a:rPr lang="ko-KR" altLang="ko-KR" dirty="0" err="1"/>
              <a:t>룩스로</a:t>
            </a:r>
            <a:r>
              <a:rPr lang="ko-KR" altLang="ko-KR" dirty="0"/>
              <a:t> 변환해 반환하도록 재정의한 </a:t>
            </a: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를 </a:t>
            </a:r>
            <a:r>
              <a:rPr lang="ko-KR" altLang="en-US" dirty="0"/>
              <a:t>제공함</a:t>
            </a:r>
            <a:endParaRPr lang="ko-KR" altLang="ko-KR" dirty="0"/>
          </a:p>
          <a:p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453CA2-6512-4E29-9F86-8E36BB01E472}"/>
              </a:ext>
            </a:extLst>
          </p:cNvPr>
          <p:cNvSpPr/>
          <p:nvPr/>
        </p:nvSpPr>
        <p:spPr>
          <a:xfrm>
            <a:off x="1082181" y="3245187"/>
            <a:ext cx="992417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delay(20)</a:t>
            </a:r>
          </a:p>
        </p:txBody>
      </p:sp>
    </p:spTree>
    <p:extLst>
      <p:ext uri="{BB962C8B-B14F-4D97-AF65-F5344CB8AC3E}">
        <p14:creationId xmlns:p14="http://schemas.microsoft.com/office/powerpoint/2010/main" val="333710667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5625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형광등 불빛 아래서</a:t>
            </a:r>
            <a:r>
              <a:rPr lang="en-US" altLang="ko-KR" dirty="0"/>
              <a:t>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모듈을 손으로 가린 후 프로그램을 실행</a:t>
            </a:r>
            <a:endParaRPr lang="en-US" altLang="ko-KR" dirty="0"/>
          </a:p>
          <a:p>
            <a:r>
              <a:rPr lang="ko-KR" altLang="ko-KR" dirty="0"/>
              <a:t>천천히 손을 치우면 점점 출력되는 값이 </a:t>
            </a:r>
            <a:r>
              <a:rPr lang="ko-KR" altLang="en-US" dirty="0"/>
              <a:t>증가 확인</a:t>
            </a:r>
            <a:endParaRPr lang="en-US" altLang="ko-KR" dirty="0"/>
          </a:p>
          <a:p>
            <a:r>
              <a:rPr lang="ko-KR" altLang="en-US" dirty="0"/>
              <a:t>출력 </a:t>
            </a:r>
            <a:r>
              <a:rPr lang="ko-KR" altLang="ko-KR" dirty="0"/>
              <a:t>단위는 </a:t>
            </a:r>
            <a:r>
              <a:rPr lang="ko-KR" altLang="ko-KR" dirty="0" err="1"/>
              <a:t>룩스</a:t>
            </a:r>
            <a:r>
              <a:rPr lang="ko-KR" altLang="en-US" dirty="0" err="1"/>
              <a:t>를</a:t>
            </a:r>
            <a:r>
              <a:rPr lang="ko-KR" altLang="en-US" dirty="0"/>
              <a:t> 사용함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01768D-7E80-4B03-A39A-F463168094DF}"/>
              </a:ext>
            </a:extLst>
          </p:cNvPr>
          <p:cNvPicPr/>
          <p:nvPr/>
        </p:nvPicPr>
        <p:blipFill rotWithShape="1">
          <a:blip r:embed="rId3"/>
          <a:srcRect b="32195"/>
          <a:stretch/>
        </p:blipFill>
        <p:spPr bwMode="auto">
          <a:xfrm>
            <a:off x="2606761" y="3482975"/>
            <a:ext cx="6978478" cy="3009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742043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Led,</a:t>
            </a:r>
            <a:r>
              <a:rPr lang="ko-KR" altLang="en-US" dirty="0"/>
              <a:t>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r>
              <a:rPr lang="en-US" altLang="ko-KR" sz="3200" dirty="0"/>
              <a:t>(Led </a:t>
            </a:r>
            <a:r>
              <a:rPr lang="ko-KR" altLang="ko-KR" sz="3200" dirty="0"/>
              <a:t>모듈로 </a:t>
            </a:r>
            <a:r>
              <a:rPr lang="en-US" altLang="ko-KR" sz="3200" dirty="0" err="1"/>
              <a:t>Cds</a:t>
            </a:r>
            <a:r>
              <a:rPr lang="en-US" altLang="ko-KR" sz="3200" dirty="0"/>
              <a:t> </a:t>
            </a:r>
            <a:r>
              <a:rPr lang="ko-KR" altLang="ko-KR" sz="3200" dirty="0"/>
              <a:t>모듈 밝기 테스트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케이블링</a:t>
            </a:r>
            <a:endParaRPr lang="en-US" altLang="ko-KR" dirty="0"/>
          </a:p>
          <a:p>
            <a:pPr lvl="1"/>
            <a:r>
              <a:rPr lang="en-US" altLang="ko-KR" dirty="0"/>
              <a:t>Led </a:t>
            </a:r>
            <a:r>
              <a:rPr lang="ko-KR" altLang="ko-KR" dirty="0"/>
              <a:t>모듈의</a:t>
            </a:r>
            <a:r>
              <a:rPr lang="en-US" altLang="ko-KR" dirty="0"/>
              <a:t> GND</a:t>
            </a:r>
            <a:r>
              <a:rPr lang="ko-KR" altLang="ko-KR" dirty="0"/>
              <a:t>를 그라운드</a:t>
            </a:r>
            <a:r>
              <a:rPr lang="en-US" altLang="ko-KR" dirty="0"/>
              <a:t>, D1 ~ D4</a:t>
            </a:r>
            <a:r>
              <a:rPr lang="ko-KR" altLang="ko-KR" dirty="0"/>
              <a:t>를 </a:t>
            </a:r>
            <a:r>
              <a:rPr lang="en-US" altLang="ko-KR" dirty="0"/>
              <a:t>5V </a:t>
            </a:r>
            <a:r>
              <a:rPr lang="ko-KR" altLang="ko-KR" dirty="0"/>
              <a:t>전원에 연결</a:t>
            </a:r>
            <a:endParaRPr lang="en-US" altLang="ko-KR" dirty="0"/>
          </a:p>
          <a:p>
            <a:pPr lvl="1"/>
            <a:r>
              <a:rPr lang="en-US" altLang="ko-KR" dirty="0"/>
              <a:t>LED</a:t>
            </a:r>
            <a:r>
              <a:rPr lang="ko-KR" altLang="ko-KR" dirty="0"/>
              <a:t>가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센서를 향하도록 서로 마주 보게 </a:t>
            </a:r>
            <a:r>
              <a:rPr lang="ko-KR" altLang="en-US" dirty="0"/>
              <a:t>배치</a:t>
            </a:r>
            <a:br>
              <a:rPr lang="en-US" altLang="ko-KR" dirty="0"/>
            </a:br>
            <a:r>
              <a:rPr lang="en-US" altLang="ko-KR" dirty="0"/>
              <a:t>(Led </a:t>
            </a:r>
            <a:r>
              <a:rPr lang="ko-KR" altLang="ko-KR" dirty="0"/>
              <a:t>모듈과</a:t>
            </a:r>
            <a:r>
              <a:rPr lang="en-US" altLang="ko-KR" dirty="0"/>
              <a:t>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모듈 사이 거리는 </a:t>
            </a:r>
            <a:r>
              <a:rPr lang="en-US" altLang="ko-KR" dirty="0"/>
              <a:t>1</a:t>
            </a:r>
            <a:r>
              <a:rPr lang="ko-KR" altLang="ko-KR" dirty="0"/>
              <a:t>센티미터를 유지</a:t>
            </a:r>
            <a:r>
              <a:rPr lang="en-US" altLang="ko-KR" dirty="0"/>
              <a:t>)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0FBC15-0372-42B1-9ED7-56546490FA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9024" y="3383874"/>
            <a:ext cx="4933952" cy="32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9953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Led,</a:t>
            </a:r>
            <a:r>
              <a:rPr lang="ko-KR" altLang="en-US" dirty="0"/>
              <a:t>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r>
              <a:rPr lang="en-US" altLang="ko-KR" sz="3200" dirty="0"/>
              <a:t>(Led </a:t>
            </a:r>
            <a:r>
              <a:rPr lang="ko-KR" altLang="ko-KR" sz="3200" dirty="0"/>
              <a:t>모듈로 </a:t>
            </a:r>
            <a:r>
              <a:rPr lang="en-US" altLang="ko-KR" sz="3200" dirty="0" err="1"/>
              <a:t>Cds</a:t>
            </a:r>
            <a:r>
              <a:rPr lang="en-US" altLang="ko-KR" sz="3200" dirty="0"/>
              <a:t> </a:t>
            </a:r>
            <a:r>
              <a:rPr lang="ko-KR" altLang="ko-KR" sz="3200" dirty="0"/>
              <a:t>모듈 밝기 테스트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모듈에 따라 차이는 있으나 사용자가 보정하지 않았다면 대략 </a:t>
            </a:r>
            <a:r>
              <a:rPr lang="en-US" altLang="ko-KR" dirty="0"/>
              <a:t>1270 </a:t>
            </a:r>
            <a:r>
              <a:rPr lang="ko-KR" altLang="ko-KR" dirty="0"/>
              <a:t>전후 값이 일정하게 출력</a:t>
            </a:r>
            <a:r>
              <a:rPr lang="ko-KR" altLang="en-US" dirty="0"/>
              <a:t>됨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80D314-2B9E-48C2-82BA-F751CE546A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00695" y="2800349"/>
            <a:ext cx="7390610" cy="25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3889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클래스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700</a:t>
            </a:r>
            <a:r>
              <a:rPr lang="ko-KR" altLang="ko-KR" dirty="0" err="1"/>
              <a:t>룩스를</a:t>
            </a:r>
            <a:r>
              <a:rPr lang="ko-KR" altLang="ko-KR" dirty="0"/>
              <a:t> 기준으로 일부 구간의 오차만 보정</a:t>
            </a:r>
            <a:endParaRPr lang="en-US" altLang="ko-KR" dirty="0"/>
          </a:p>
          <a:p>
            <a:pPr lvl="1"/>
            <a:r>
              <a:rPr lang="ko-KR" altLang="ko-KR" dirty="0"/>
              <a:t>매우 어둡거나 매우 밝으면 실제 </a:t>
            </a:r>
            <a:r>
              <a:rPr lang="ko-KR" altLang="ko-KR" dirty="0" err="1"/>
              <a:t>룩스와</a:t>
            </a:r>
            <a:r>
              <a:rPr lang="ko-KR" altLang="ko-KR" dirty="0"/>
              <a:t> 많은 차이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en-US" altLang="ko-KR" dirty="0" err="1"/>
              <a:t>setCalibrationPseudoLx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클래스는 사용자 함수를 통해 이를 보정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 err="1"/>
              <a:t>setCalibrationPseudoLx</a:t>
            </a:r>
            <a:r>
              <a:rPr lang="en-US" altLang="ko-KR" dirty="0"/>
              <a:t>()</a:t>
            </a:r>
            <a:r>
              <a:rPr lang="ko-KR" altLang="ko-KR" dirty="0"/>
              <a:t>로 등록한 사용자 함수가 있으면 계산한 현재 전압과 저항 및 </a:t>
            </a:r>
            <a:r>
              <a:rPr lang="ko-KR" altLang="ko-KR" dirty="0" err="1"/>
              <a:t>룩스를</a:t>
            </a:r>
            <a:r>
              <a:rPr lang="ko-KR" altLang="ko-KR" dirty="0"/>
              <a:t> 인자로 사용자 함수를 호출하며 이 함수의 반환 값을 다시 반환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800782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클래스의 </a:t>
            </a:r>
            <a:r>
              <a:rPr lang="en-US" altLang="ko-KR" dirty="0" err="1"/>
              <a:t>readAverage</a:t>
            </a:r>
            <a:r>
              <a:rPr lang="en-US" altLang="ko-KR" dirty="0"/>
              <a:t>() </a:t>
            </a:r>
            <a:r>
              <a:rPr lang="ko-KR" altLang="ko-KR" dirty="0"/>
              <a:t>반환 값 보정</a:t>
            </a:r>
            <a:r>
              <a:rPr lang="en-US" altLang="ko-KR" dirty="0"/>
              <a:t> </a:t>
            </a:r>
            <a:r>
              <a:rPr lang="ko-KR" altLang="en-US" dirty="0"/>
              <a:t>코드 구현</a:t>
            </a:r>
            <a:r>
              <a:rPr lang="ko-KR" altLang="ko-KR" dirty="0"/>
              <a:t> 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453CA2-6512-4E29-9F86-8E36BB01E472}"/>
              </a:ext>
            </a:extLst>
          </p:cNvPr>
          <p:cNvSpPr/>
          <p:nvPr/>
        </p:nvSpPr>
        <p:spPr>
          <a:xfrm>
            <a:off x="1082182" y="2474476"/>
            <a:ext cx="6052044" cy="3754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myPseudoLx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mVolt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r, lx):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print("&lt;%.3fmV, %.3fohm, %.3flx&gt;"%(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mVolt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r, lx), end = ' ')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(lx &gt; 390):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lx *= 1.9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(lx &gt;= 380):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lx *= 1.6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(lx &gt;= 370):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lx *= 1.4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(lx &gt;= 360):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lx *= 1.2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return 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math.floor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(lx+0.5))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F091CB-C74F-44DC-AA69-DEADEECF4193}"/>
              </a:ext>
            </a:extLst>
          </p:cNvPr>
          <p:cNvSpPr/>
          <p:nvPr/>
        </p:nvSpPr>
        <p:spPr>
          <a:xfrm>
            <a:off x="7411543" y="2474476"/>
            <a:ext cx="3780332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cds.setCalibrationPseudoLx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myPseudoLx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delay(20)</a:t>
            </a:r>
          </a:p>
        </p:txBody>
      </p:sp>
    </p:spTree>
    <p:extLst>
      <p:ext uri="{BB962C8B-B14F-4D97-AF65-F5344CB8AC3E}">
        <p14:creationId xmlns:p14="http://schemas.microsoft.com/office/powerpoint/2010/main" val="399004868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setCallback</a:t>
            </a:r>
            <a:r>
              <a:rPr lang="en-US" altLang="ko-KR" dirty="0"/>
              <a:t>()</a:t>
            </a:r>
            <a:r>
              <a:rPr lang="ko-KR" altLang="ko-KR" dirty="0"/>
              <a:t>을 이용</a:t>
            </a:r>
            <a:r>
              <a:rPr lang="ko-KR" altLang="en-US" dirty="0"/>
              <a:t>한 </a:t>
            </a:r>
            <a:r>
              <a:rPr lang="ko-KR" altLang="ko-KR" dirty="0"/>
              <a:t>비동기로 주변 밝기 읽기</a:t>
            </a:r>
            <a:r>
              <a:rPr lang="en-US" altLang="ko-KR" dirty="0"/>
              <a:t> </a:t>
            </a:r>
            <a:r>
              <a:rPr lang="ko-KR" altLang="en-US" dirty="0"/>
              <a:t>코드 구현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EB363C-CCBD-47AC-887D-7857E5462634}"/>
              </a:ext>
            </a:extLst>
          </p:cNvPr>
          <p:cNvSpPr/>
          <p:nvPr/>
        </p:nvSpPr>
        <p:spPr>
          <a:xfrm>
            <a:off x="1082181" y="2464137"/>
            <a:ext cx="9924175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delay(20)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33368514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Led,</a:t>
            </a:r>
            <a:r>
              <a:rPr lang="ko-KR" altLang="en-US" dirty="0"/>
              <a:t>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r>
              <a:rPr lang="en-US" altLang="ko-KR" sz="3200" dirty="0"/>
              <a:t>(</a:t>
            </a:r>
            <a:r>
              <a:rPr lang="en-US" altLang="ko-KR" sz="3200" dirty="0" err="1"/>
              <a:t>Cds</a:t>
            </a:r>
            <a:r>
              <a:rPr lang="en-US" altLang="ko-KR" sz="3200" dirty="0"/>
              <a:t> </a:t>
            </a:r>
            <a:r>
              <a:rPr lang="ko-KR" altLang="en-US" sz="3200" dirty="0"/>
              <a:t>모듈로 가로등 절약 기능 구현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케이블링</a:t>
            </a:r>
            <a:endParaRPr lang="en-US" altLang="ko-KR" dirty="0"/>
          </a:p>
          <a:p>
            <a:pPr lvl="1"/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모듈이 케이블링 된 상태에서 </a:t>
            </a:r>
            <a:r>
              <a:rPr lang="en-US" altLang="ko-KR" dirty="0"/>
              <a:t>Led </a:t>
            </a:r>
            <a:r>
              <a:rPr lang="ko-KR" altLang="ko-KR" dirty="0"/>
              <a:t>모듈의 </a:t>
            </a:r>
            <a:r>
              <a:rPr lang="en-US" altLang="ko-KR" dirty="0"/>
              <a:t>GND</a:t>
            </a:r>
            <a:r>
              <a:rPr lang="ko-KR" altLang="ko-KR" dirty="0"/>
              <a:t>를 그라운드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D1 ~ D4</a:t>
            </a:r>
            <a:r>
              <a:rPr lang="ko-KR" altLang="ko-KR" dirty="0"/>
              <a:t>를</a:t>
            </a:r>
            <a:r>
              <a:rPr lang="en-US" altLang="ko-KR" dirty="0"/>
              <a:t> GPIO 2, 3, 4, 17</a:t>
            </a:r>
            <a:r>
              <a:rPr lang="ko-KR" altLang="ko-KR" dirty="0"/>
              <a:t>에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76439C-C1EE-4C73-8652-A709112CFA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14749" y="3231793"/>
            <a:ext cx="4762502" cy="34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6890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Led,</a:t>
            </a:r>
            <a:r>
              <a:rPr lang="ko-KR" altLang="en-US" dirty="0"/>
              <a:t>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r>
              <a:rPr lang="en-US" altLang="ko-KR" sz="3200" dirty="0"/>
              <a:t>(</a:t>
            </a:r>
            <a:r>
              <a:rPr lang="en-US" altLang="ko-KR" sz="3200" dirty="0" err="1"/>
              <a:t>Cds</a:t>
            </a:r>
            <a:r>
              <a:rPr lang="en-US" altLang="ko-KR" sz="3200" dirty="0"/>
              <a:t> </a:t>
            </a:r>
            <a:r>
              <a:rPr lang="ko-KR" altLang="en-US" sz="3200" dirty="0"/>
              <a:t>모듈로 가로등 절약 기능 구현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의 밝기에 따른 </a:t>
            </a:r>
            <a:r>
              <a:rPr lang="ko-KR" altLang="en-US" dirty="0" err="1"/>
              <a:t>룩스</a:t>
            </a:r>
            <a:r>
              <a:rPr lang="ko-KR" altLang="en-US" dirty="0"/>
              <a:t> 값을 측정 후 측정 값에 마진을 두어 설정 값을 지정 하면 코드 구현에 용이함</a:t>
            </a:r>
            <a:endParaRPr lang="ko-KR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B50EC2-6D29-4865-859C-5B87E19564BA}"/>
              </a:ext>
            </a:extLst>
          </p:cNvPr>
          <p:cNvSpPr/>
          <p:nvPr/>
        </p:nvSpPr>
        <p:spPr>
          <a:xfrm>
            <a:off x="1082182" y="2740362"/>
            <a:ext cx="4851894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[Led(2), Led(3), Led(4), Led(17)]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isOn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False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global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isOn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&lt; 50 and not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isOn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isOn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True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print("Street lamp On")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62E00C-B3DF-4670-815F-443D1885622E}"/>
              </a:ext>
            </a:extLst>
          </p:cNvPr>
          <p:cNvSpPr/>
          <p:nvPr/>
        </p:nvSpPr>
        <p:spPr>
          <a:xfrm>
            <a:off x="6257926" y="2740362"/>
            <a:ext cx="4851894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&gt;= 150 and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isOn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isOn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False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print("Street lamp Off")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delay(20)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274201731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Led,</a:t>
            </a:r>
            <a:r>
              <a:rPr lang="ko-KR" altLang="en-US" dirty="0"/>
              <a:t>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r>
              <a:rPr lang="en-US" altLang="ko-KR" sz="3200" dirty="0"/>
              <a:t>(</a:t>
            </a:r>
            <a:r>
              <a:rPr lang="en-US" altLang="ko-KR" sz="3200" dirty="0" err="1"/>
              <a:t>Cds</a:t>
            </a:r>
            <a:r>
              <a:rPr lang="en-US" altLang="ko-KR" sz="3200" dirty="0"/>
              <a:t> </a:t>
            </a:r>
            <a:r>
              <a:rPr lang="ko-KR" altLang="en-US" sz="3200" dirty="0"/>
              <a:t>모듈로 가로등 절약 기능 구현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프로그램을 실행한 후 손으로 </a:t>
            </a:r>
            <a:r>
              <a:rPr lang="en-US" altLang="ko-KR" dirty="0" err="1"/>
              <a:t>Cds</a:t>
            </a:r>
            <a:r>
              <a:rPr lang="en-US" altLang="ko-KR" dirty="0"/>
              <a:t> </a:t>
            </a:r>
            <a:r>
              <a:rPr lang="ko-KR" altLang="ko-KR" dirty="0"/>
              <a:t>모듈을 가려 </a:t>
            </a:r>
            <a:r>
              <a:rPr lang="en-US" altLang="ko-KR" dirty="0"/>
              <a:t>50</a:t>
            </a:r>
            <a:r>
              <a:rPr lang="ko-KR" altLang="ko-KR" dirty="0" err="1"/>
              <a:t>룩스</a:t>
            </a:r>
            <a:r>
              <a:rPr lang="ko-KR" altLang="ko-KR" dirty="0"/>
              <a:t> </a:t>
            </a:r>
            <a:br>
              <a:rPr lang="en-US" altLang="ko-KR" dirty="0"/>
            </a:br>
            <a:r>
              <a:rPr lang="ko-KR" altLang="ko-KR" dirty="0"/>
              <a:t>미만으로 만들면 </a:t>
            </a:r>
            <a:r>
              <a:rPr lang="en-US" altLang="ko-KR" dirty="0"/>
              <a:t>LED 4</a:t>
            </a:r>
            <a:r>
              <a:rPr lang="ko-KR" altLang="ko-KR" dirty="0"/>
              <a:t>개가 모두 켜지고</a:t>
            </a:r>
            <a:r>
              <a:rPr lang="en-US" altLang="ko-KR" dirty="0"/>
              <a:t> 150</a:t>
            </a:r>
            <a:r>
              <a:rPr lang="ko-KR" altLang="ko-KR" dirty="0" err="1"/>
              <a:t>룩스</a:t>
            </a:r>
            <a:r>
              <a:rPr lang="ko-KR" altLang="ko-KR" dirty="0"/>
              <a:t> 이상</a:t>
            </a:r>
            <a:r>
              <a:rPr lang="ko-KR" altLang="en-US" dirty="0"/>
              <a:t>이 되면 꺼지는 동작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06F70-0EC9-4706-8E93-52F4DB6F3E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4199" y="3270414"/>
            <a:ext cx="5943602" cy="140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41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88DF-C656-4EAE-84AD-9B910E53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589"/>
            <a:ext cx="10515600" cy="2950513"/>
          </a:xfrm>
        </p:spPr>
        <p:txBody>
          <a:bodyPr>
            <a:normAutofit/>
          </a:bodyPr>
          <a:lstStyle/>
          <a:p>
            <a:pPr algn="ctr"/>
            <a:r>
              <a:rPr lang="ko-KR" altLang="en-US"/>
              <a:t>출력 장치 제어</a:t>
            </a:r>
            <a:br>
              <a:rPr lang="en-US" altLang="ko-KR"/>
            </a:br>
            <a:r>
              <a:rPr lang="en-US" altLang="ko-KR"/>
              <a:t>Led/ Buzzer/ DC Motor</a:t>
            </a:r>
            <a:br>
              <a:rPr lang="en-US" altLang="ko-KR"/>
            </a:br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956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0657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일상적으로 어떤 물체가 차갑고 뜨거운 정도를 수치로 나타낸 것</a:t>
            </a:r>
            <a:endParaRPr lang="en-US" altLang="ko-KR" dirty="0"/>
          </a:p>
          <a:p>
            <a:r>
              <a:rPr lang="ko-KR" altLang="ko-KR" dirty="0"/>
              <a:t>물체를 구성하는 분자의 평균 운동 에너지를 의미</a:t>
            </a:r>
            <a:endParaRPr lang="en-US" altLang="ko-KR" dirty="0"/>
          </a:p>
          <a:p>
            <a:r>
              <a:rPr lang="ko-KR" altLang="ko-KR" dirty="0"/>
              <a:t>섭씨 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ko-KR" dirty="0"/>
              <a:t>기압에서 순수한 물의 어는점을</a:t>
            </a:r>
            <a:r>
              <a:rPr lang="en-US" altLang="ko-KR" dirty="0"/>
              <a:t> 0, </a:t>
            </a:r>
            <a:r>
              <a:rPr lang="ko-KR" altLang="ko-KR" dirty="0"/>
              <a:t>끊는 점을</a:t>
            </a:r>
            <a:r>
              <a:rPr lang="en-US" altLang="ko-KR" dirty="0"/>
              <a:t> 100</a:t>
            </a:r>
            <a:r>
              <a:rPr lang="ko-KR" altLang="ko-KR" dirty="0"/>
              <a:t>으로 할 때</a:t>
            </a:r>
            <a:r>
              <a:rPr lang="en-US" altLang="ko-KR" dirty="0"/>
              <a:t>, </a:t>
            </a:r>
            <a:r>
              <a:rPr lang="ko-KR" altLang="ko-KR" dirty="0"/>
              <a:t>그 사이를</a:t>
            </a:r>
            <a:r>
              <a:rPr lang="en-US" altLang="ko-KR" dirty="0"/>
              <a:t> 100</a:t>
            </a:r>
            <a:r>
              <a:rPr lang="ko-KR" altLang="ko-KR" dirty="0"/>
              <a:t>등분하여 한 눈금을</a:t>
            </a:r>
            <a:r>
              <a:rPr lang="en-US" altLang="ko-KR" dirty="0"/>
              <a:t> 1℃</a:t>
            </a:r>
            <a:r>
              <a:rPr lang="ko-KR" altLang="ko-KR" dirty="0"/>
              <a:t>로 정한 것</a:t>
            </a:r>
            <a:endParaRPr lang="en-US" altLang="ko-KR" dirty="0"/>
          </a:p>
          <a:p>
            <a:r>
              <a:rPr lang="ko-KR" altLang="ko-KR" dirty="0"/>
              <a:t>절대 온도</a:t>
            </a:r>
            <a:endParaRPr lang="en-US" altLang="ko-KR" dirty="0"/>
          </a:p>
          <a:p>
            <a:pPr lvl="1"/>
            <a:r>
              <a:rPr lang="ko-KR" altLang="ko-KR" dirty="0"/>
              <a:t>분자의 운동 에너지가</a:t>
            </a:r>
            <a:r>
              <a:rPr lang="en-US" altLang="ko-KR" dirty="0"/>
              <a:t> 0</a:t>
            </a:r>
            <a:r>
              <a:rPr lang="ko-KR" altLang="ko-KR" dirty="0"/>
              <a:t>이 되는 온도로 단위는 </a:t>
            </a:r>
            <a:r>
              <a:rPr lang="ko-KR" altLang="ko-KR" dirty="0" err="1"/>
              <a:t>켈빈</a:t>
            </a:r>
            <a:r>
              <a:rPr lang="en-US" altLang="ko-KR" dirty="0"/>
              <a:t>(K)</a:t>
            </a:r>
            <a:r>
              <a:rPr lang="ko-KR" altLang="en-US" dirty="0"/>
              <a:t>으로 표기</a:t>
            </a:r>
            <a:endParaRPr lang="en-US" altLang="ko-KR" dirty="0"/>
          </a:p>
          <a:p>
            <a:pPr lvl="1"/>
            <a:r>
              <a:rPr lang="ko-KR" altLang="ko-KR" dirty="0"/>
              <a:t>섭씨온도의 기준점을 바꾼 것이므로 </a:t>
            </a:r>
            <a:r>
              <a:rPr lang="en-US" altLang="ko-KR" dirty="0"/>
              <a:t>T(K) = t(℃) + 273 </a:t>
            </a:r>
            <a:r>
              <a:rPr lang="ko-KR" altLang="ko-KR" dirty="0"/>
              <a:t>관계가 성립</a:t>
            </a:r>
          </a:p>
        </p:txBody>
      </p:sp>
    </p:spTree>
    <p:extLst>
      <p:ext uri="{BB962C8B-B14F-4D97-AF65-F5344CB8AC3E}">
        <p14:creationId xmlns:p14="http://schemas.microsoft.com/office/powerpoint/2010/main" val="152634244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습도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0657" cy="48704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ko-KR" dirty="0"/>
              <a:t>공기 중에 포함된 수증기의 양 또는 비율을 나타내는 단위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상대 습도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일반적으로 사용하는 습도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대기 중에 포함된 수증기 압력을 해당 온도의 포화 수증기 압력으로 나눈 것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상대 습도</a:t>
            </a:r>
            <a:r>
              <a:rPr lang="en-US" altLang="ko-KR" dirty="0"/>
              <a:t> 100RH</a:t>
            </a:r>
            <a:r>
              <a:rPr lang="ko-KR" altLang="ko-KR" dirty="0"/>
              <a:t>는 대기 중의 수증기량이 포화되어 결로 현상을 일으키는데</a:t>
            </a:r>
            <a:r>
              <a:rPr lang="en-US" altLang="ko-KR" dirty="0"/>
              <a:t>, </a:t>
            </a:r>
            <a:r>
              <a:rPr lang="ko-KR" altLang="ko-KR" dirty="0"/>
              <a:t>이때의 온도를 이슬점 온도라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공기</a:t>
            </a:r>
            <a:r>
              <a:rPr lang="en-US" altLang="ko-KR" dirty="0"/>
              <a:t> 1m</a:t>
            </a:r>
            <a:r>
              <a:rPr lang="en-US" altLang="ko-KR" baseline="30000" dirty="0"/>
              <a:t>3</a:t>
            </a:r>
            <a:r>
              <a:rPr lang="ko-KR" altLang="ko-KR" dirty="0"/>
              <a:t>당 수증기량</a:t>
            </a:r>
            <a:r>
              <a:rPr lang="en-US" altLang="ko-KR" dirty="0"/>
              <a:t>(g)</a:t>
            </a:r>
            <a:endParaRPr lang="ko-KR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15℃: 12.8g</a:t>
            </a:r>
            <a:endParaRPr lang="ko-KR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19℃: 15.6g</a:t>
            </a:r>
            <a:endParaRPr lang="ko-KR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22℃: 19.4g</a:t>
            </a:r>
            <a:endParaRPr lang="ko-KR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24℃: 21.8g</a:t>
            </a:r>
            <a:endParaRPr lang="ko-KR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25℃: 23.0g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48017451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습도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0657" cy="48704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평균 수증기량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온도와 관계없이 </a:t>
            </a:r>
            <a:r>
              <a:rPr lang="en-US" altLang="ko-KR" dirty="0"/>
              <a:t>9.2g/ m3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온도에 따른 상대 습도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15℃: 12.8g → (9.2 / 12.8) x 100 = 71.8RH%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19℃: 15.6g → (9.2 / 15.6) x 100 = 59.1RH%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22℃: 19.4g → (9.2 / 19.4) x 100 = 47.4RH%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24℃: 21.8g → (9.2 / 21.8) x 100 = 42.2RH%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25℃: 23.0g → (9.2 / 23.0) x 100 = 40RH%</a:t>
            </a:r>
          </a:p>
        </p:txBody>
      </p:sp>
    </p:spTree>
    <p:extLst>
      <p:ext uri="{BB962C8B-B14F-4D97-AF65-F5344CB8AC3E}">
        <p14:creationId xmlns:p14="http://schemas.microsoft.com/office/powerpoint/2010/main" val="26769642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 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ko-KR" dirty="0"/>
              <a:t>온도 센서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접촉식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ko-KR" dirty="0"/>
              <a:t>대상과의 접촉으로 온도를 측정하는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ko-KR" dirty="0"/>
              <a:t>열전대</a:t>
            </a:r>
            <a:r>
              <a:rPr lang="en-US" altLang="ko-KR" baseline="-25000" dirty="0"/>
              <a:t>thermocouple </a:t>
            </a:r>
          </a:p>
          <a:p>
            <a:pPr lvl="3">
              <a:lnSpc>
                <a:spcPct val="120000"/>
              </a:lnSpc>
            </a:pPr>
            <a:r>
              <a:rPr lang="ko-KR" altLang="ko-KR" dirty="0"/>
              <a:t>두 종류 금속선의 결합점을 기준으로 온도에 따라 양쪽에서 발생하는 기전력을 감지</a:t>
            </a:r>
            <a:r>
              <a:rPr lang="ko-KR" altLang="en-US" dirty="0"/>
              <a:t>하는 센서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RTD </a:t>
            </a:r>
            <a:r>
              <a:rPr lang="en-US" altLang="ko-KR" baseline="-25000" dirty="0"/>
              <a:t>Resistance Temperature Detector</a:t>
            </a:r>
            <a:r>
              <a:rPr lang="en-US" altLang="ko-KR" dirty="0"/>
              <a:t>(</a:t>
            </a:r>
            <a:r>
              <a:rPr lang="ko-KR" altLang="ko-KR" dirty="0"/>
              <a:t>또는 </a:t>
            </a:r>
            <a:r>
              <a:rPr lang="ko-KR" altLang="ko-KR" dirty="0" err="1"/>
              <a:t>서미스터</a:t>
            </a:r>
            <a:r>
              <a:rPr lang="en-US" altLang="ko-KR" baseline="-25000" dirty="0"/>
              <a:t>thermistor</a:t>
            </a:r>
            <a:r>
              <a:rPr lang="en-US" altLang="ko-KR" dirty="0"/>
              <a:t>)</a:t>
            </a:r>
          </a:p>
          <a:p>
            <a:pPr lvl="3">
              <a:lnSpc>
                <a:spcPct val="120000"/>
              </a:lnSpc>
            </a:pPr>
            <a:r>
              <a:rPr lang="ko-KR" altLang="ko-KR" dirty="0"/>
              <a:t>온도에 따라 전기 저항이 변하는 성질을 이용한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ko-KR" dirty="0"/>
              <a:t>상태 변화 온도 센서</a:t>
            </a:r>
            <a:endParaRPr lang="en-US" altLang="ko-KR" dirty="0"/>
          </a:p>
          <a:p>
            <a:pPr lvl="3">
              <a:lnSpc>
                <a:spcPct val="120000"/>
              </a:lnSpc>
            </a:pPr>
            <a:r>
              <a:rPr lang="ko-KR" altLang="ko-KR" dirty="0"/>
              <a:t>특정 온도에 도달하면 모양이 변하는 액체 결정으로 구성된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ko-KR" dirty="0"/>
              <a:t>바이메탈 온도 센서</a:t>
            </a:r>
            <a:endParaRPr lang="en-US" altLang="ko-KR" dirty="0"/>
          </a:p>
          <a:p>
            <a:pPr lvl="3">
              <a:lnSpc>
                <a:spcPct val="120000"/>
              </a:lnSpc>
            </a:pPr>
            <a:r>
              <a:rPr lang="ko-KR" altLang="ko-KR" dirty="0"/>
              <a:t>서로 다른 금속 간의 열 팽창률의 차이를 이용한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비</a:t>
            </a:r>
            <a:r>
              <a:rPr lang="ko-KR" altLang="ko-KR" dirty="0"/>
              <a:t>접촉</a:t>
            </a:r>
            <a:r>
              <a:rPr lang="ko-KR" altLang="en-US" dirty="0"/>
              <a:t>식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ko-KR" dirty="0"/>
              <a:t>대상이 방출하는 에너지에 반응하는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ko-KR" dirty="0"/>
              <a:t>적외선으로 온도를 감지하는 적외선 온도계가 대표적</a:t>
            </a:r>
          </a:p>
        </p:txBody>
      </p:sp>
    </p:spTree>
    <p:extLst>
      <p:ext uri="{BB962C8B-B14F-4D97-AF65-F5344CB8AC3E}">
        <p14:creationId xmlns:p14="http://schemas.microsoft.com/office/powerpoint/2010/main" val="37910213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 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ko-KR" dirty="0"/>
              <a:t>습도 센서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공기 중의 수분과 관련된 물리</a:t>
            </a:r>
            <a:r>
              <a:rPr lang="en-US" altLang="ko-KR" dirty="0"/>
              <a:t>/</a:t>
            </a:r>
            <a:r>
              <a:rPr lang="ko-KR" altLang="ko-KR" dirty="0"/>
              <a:t>화학적 반응에 의한 색 변화</a:t>
            </a:r>
            <a:r>
              <a:rPr lang="en-US" altLang="ko-KR" dirty="0"/>
              <a:t>, </a:t>
            </a:r>
            <a:r>
              <a:rPr lang="ko-KR" altLang="ko-KR" dirty="0" err="1"/>
              <a:t>이온량</a:t>
            </a:r>
            <a:r>
              <a:rPr lang="ko-KR" altLang="ko-KR" dirty="0"/>
              <a:t> </a:t>
            </a:r>
            <a:br>
              <a:rPr lang="en-US" altLang="ko-KR" dirty="0"/>
            </a:br>
            <a:r>
              <a:rPr lang="ko-KR" altLang="ko-KR" dirty="0"/>
              <a:t>변화</a:t>
            </a:r>
            <a:r>
              <a:rPr lang="en-US" altLang="ko-KR" dirty="0"/>
              <a:t>, </a:t>
            </a:r>
            <a:r>
              <a:rPr lang="ko-KR" altLang="ko-KR" dirty="0" err="1"/>
              <a:t>기전력</a:t>
            </a:r>
            <a:r>
              <a:rPr lang="ko-KR" altLang="ko-KR" dirty="0"/>
              <a:t> 또는 전류 변화 등을 이용한 것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전기 </a:t>
            </a:r>
            <a:r>
              <a:rPr lang="ko-KR" altLang="ko-KR" dirty="0" err="1"/>
              <a:t>저항식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ko-KR" dirty="0"/>
              <a:t>염화 라듐과 고분자</a:t>
            </a:r>
            <a:r>
              <a:rPr lang="en-US" altLang="ko-KR" dirty="0"/>
              <a:t>, </a:t>
            </a:r>
            <a:r>
              <a:rPr lang="ko-KR" altLang="ko-KR" dirty="0"/>
              <a:t>세라믹 등을 이용한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ko-KR" dirty="0"/>
              <a:t>정밀 측정을 할 수 있으나 낮은 습도 측정에 어려움이 있고 온도보정이 필요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정전 </a:t>
            </a:r>
            <a:r>
              <a:rPr lang="ko-KR" altLang="ko-KR" dirty="0" err="1"/>
              <a:t>용량식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ko-KR" dirty="0"/>
              <a:t>고분자를 이용한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ko-KR" dirty="0"/>
              <a:t>낮은 습도 측정에 강하고 저항식보다 응답이 빠르며 온도 보정 없이 사용할 수 있으나 약간의 용량 변화로도 오차가 커지므로 회로 설계를 신중하게 해야 </a:t>
            </a:r>
            <a:r>
              <a:rPr lang="ko-KR" altLang="en-US" dirty="0"/>
              <a:t>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03496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서미스터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ko-KR" dirty="0" err="1"/>
              <a:t>포텐셔미터나</a:t>
            </a:r>
            <a:r>
              <a:rPr lang="ko-KR" altLang="ko-KR" dirty="0"/>
              <a:t> </a:t>
            </a:r>
            <a:r>
              <a:rPr lang="en-US" altLang="ko-KR" dirty="0" err="1"/>
              <a:t>Cds</a:t>
            </a:r>
            <a:r>
              <a:rPr lang="ko-KR" altLang="ko-KR" dirty="0"/>
              <a:t>와 같은 가변 저항의 일종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열 가변 </a:t>
            </a:r>
            <a:r>
              <a:rPr lang="ko-KR" altLang="ko-KR" dirty="0" err="1"/>
              <a:t>저항기라고도</a:t>
            </a:r>
            <a:r>
              <a:rPr lang="ko-KR" altLang="ko-KR" dirty="0"/>
              <a:t> 하며</a:t>
            </a:r>
            <a:r>
              <a:rPr lang="en-US" altLang="ko-KR" dirty="0"/>
              <a:t>, </a:t>
            </a:r>
            <a:r>
              <a:rPr lang="ko-KR" altLang="ko-KR" dirty="0"/>
              <a:t>회로의 전류가 일정 이상으로</a:t>
            </a:r>
            <a:r>
              <a:rPr lang="en-US" altLang="ko-KR" dirty="0"/>
              <a:t> </a:t>
            </a:r>
            <a:r>
              <a:rPr lang="ko-KR" altLang="ko-KR" dirty="0"/>
              <a:t>오르는 것을 </a:t>
            </a:r>
            <a:br>
              <a:rPr lang="en-US" altLang="ko-KR" dirty="0"/>
            </a:br>
            <a:r>
              <a:rPr lang="ko-KR" altLang="ko-KR" dirty="0"/>
              <a:t>방지하거나</a:t>
            </a:r>
            <a:r>
              <a:rPr lang="en-US" altLang="ko-KR" dirty="0"/>
              <a:t>, </a:t>
            </a:r>
            <a:r>
              <a:rPr lang="ko-KR" altLang="ko-KR" dirty="0"/>
              <a:t>회로의 온도를 감지하는 센서로 사용</a:t>
            </a:r>
            <a:r>
              <a:rPr lang="ko-KR" altLang="en-US" dirty="0"/>
              <a:t>함</a:t>
            </a:r>
            <a:endParaRPr lang="ko-KR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온도계수 변화 특성에 </a:t>
            </a:r>
            <a:r>
              <a:rPr lang="ko-KR" altLang="en-US" dirty="0"/>
              <a:t>따른 분류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NTC </a:t>
            </a:r>
            <a:r>
              <a:rPr lang="en-US" altLang="ko-KR" baseline="-25000" dirty="0"/>
              <a:t>Negative Temperature Coefficient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PTC </a:t>
            </a:r>
            <a:r>
              <a:rPr lang="en-US" altLang="ko-KR" baseline="-25000" dirty="0"/>
              <a:t>Positive Temperature Coefficient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CTR </a:t>
            </a:r>
            <a:r>
              <a:rPr lang="en-US" altLang="ko-KR" baseline="-25000" dirty="0"/>
              <a:t>Critical Temperature Coefficient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PTC</a:t>
            </a:r>
            <a:r>
              <a:rPr lang="ko-KR" altLang="ko-KR" dirty="0"/>
              <a:t>와 </a:t>
            </a:r>
            <a:r>
              <a:rPr lang="en-US" altLang="ko-KR" dirty="0"/>
              <a:t>CTR</a:t>
            </a:r>
            <a:r>
              <a:rPr lang="ko-KR" altLang="ko-KR" dirty="0"/>
              <a:t>은 특정온도 영역에서 저항이 급변</a:t>
            </a:r>
            <a:br>
              <a:rPr lang="en-US" altLang="ko-KR" dirty="0"/>
            </a:br>
            <a:r>
              <a:rPr lang="ko-KR" altLang="ko-KR" dirty="0"/>
              <a:t>하므로 넓은 온도 측정용으로는 맞지</a:t>
            </a:r>
            <a:r>
              <a:rPr lang="en-US" altLang="ko-KR" dirty="0"/>
              <a:t> </a:t>
            </a:r>
            <a:r>
              <a:rPr lang="ko-KR" altLang="ko-KR" dirty="0"/>
              <a:t>않</a:t>
            </a:r>
            <a:r>
              <a:rPr lang="ko-KR" altLang="en-US" dirty="0"/>
              <a:t>음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NTC</a:t>
            </a:r>
            <a:r>
              <a:rPr lang="ko-KR" altLang="ko-KR" dirty="0"/>
              <a:t>는 온도가 올라갈수록 저항</a:t>
            </a:r>
            <a:r>
              <a:rPr lang="en-US" altLang="ko-KR" dirty="0"/>
              <a:t> </a:t>
            </a:r>
            <a:r>
              <a:rPr lang="ko-KR" altLang="ko-KR" dirty="0"/>
              <a:t>값이 낮아</a:t>
            </a:r>
            <a:r>
              <a:rPr lang="en-US" altLang="ko-KR" dirty="0"/>
              <a:t> </a:t>
            </a:r>
            <a:r>
              <a:rPr lang="ko-KR" altLang="en-US" dirty="0"/>
              <a:t>지며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일반적인 </a:t>
            </a:r>
            <a:r>
              <a:rPr lang="ko-KR" altLang="ko-KR" dirty="0" err="1"/>
              <a:t>서미스터를</a:t>
            </a:r>
            <a:r>
              <a:rPr lang="ko-KR" altLang="ko-KR" dirty="0"/>
              <a:t> 가리</a:t>
            </a:r>
            <a:r>
              <a:rPr lang="ko-KR" altLang="en-US" dirty="0"/>
              <a:t>킴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79A2A7-A840-49EB-99E4-7297AC37E5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34325" y="4742792"/>
            <a:ext cx="3419475" cy="182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4340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Thermistor </a:t>
            </a:r>
            <a:r>
              <a:rPr lang="ko-KR" altLang="en-US" dirty="0"/>
              <a:t>모듈 회로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36E534-247A-422B-9543-FB9AB49239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442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3.3V </a:t>
                </a:r>
                <a:r>
                  <a:rPr lang="ko-KR" altLang="ko-KR" dirty="0"/>
                  <a:t>전원을 사용하는 </a:t>
                </a:r>
                <a:r>
                  <a:rPr lang="ko-KR" altLang="ko-KR" dirty="0" err="1"/>
                  <a:t>서미스터</a:t>
                </a:r>
                <a:r>
                  <a:rPr lang="en-US" altLang="ko-KR" dirty="0"/>
                  <a:t>(NTC-10KD-5J)</a:t>
                </a:r>
                <a:r>
                  <a:rPr lang="ko-KR" altLang="ko-KR" dirty="0"/>
                  <a:t>가 포함되어 있</a:t>
                </a:r>
                <a:r>
                  <a:rPr lang="ko-KR" altLang="en-US" dirty="0"/>
                  <a:t>음</a:t>
                </a:r>
                <a:endParaRPr lang="en-US" altLang="ko-KR" dirty="0"/>
              </a:p>
              <a:p>
                <a:r>
                  <a:rPr lang="ko-KR" altLang="ko-KR" dirty="0"/>
                  <a:t>외부에서 공급하는 </a:t>
                </a:r>
                <a:r>
                  <a:rPr lang="en-US" altLang="ko-KR" dirty="0"/>
                  <a:t>5V </a:t>
                </a:r>
                <a:r>
                  <a:rPr lang="ko-KR" altLang="ko-KR" dirty="0"/>
                  <a:t>전원</a:t>
                </a:r>
                <a:r>
                  <a:rPr lang="en-US" altLang="ko-KR" dirty="0"/>
                  <a:t>(V20)</a:t>
                </a:r>
                <a:r>
                  <a:rPr lang="ko-KR" altLang="ko-KR" dirty="0"/>
                  <a:t>을 </a:t>
                </a:r>
                <a:r>
                  <a:rPr lang="en-US" altLang="ko-KR" dirty="0"/>
                  <a:t>3.3V </a:t>
                </a:r>
                <a:r>
                  <a:rPr lang="ko-KR" altLang="ko-KR" dirty="0"/>
                  <a:t>전원으로 변환하는 </a:t>
                </a:r>
                <a:r>
                  <a:rPr lang="ko-KR" altLang="ko-KR" dirty="0" err="1"/>
                  <a:t>리니어</a:t>
                </a:r>
                <a:r>
                  <a:rPr lang="ko-KR" altLang="ko-KR" dirty="0"/>
                  <a:t> </a:t>
                </a:r>
                <a:r>
                  <a:rPr lang="ko-KR" altLang="ko-KR" dirty="0" err="1"/>
                  <a:t>레귤레이터</a:t>
                </a:r>
                <a:r>
                  <a:rPr lang="en-US" altLang="ko-KR" dirty="0"/>
                  <a:t>(AP2112K-3.3TRG1)</a:t>
                </a:r>
                <a:r>
                  <a:rPr lang="ko-KR" altLang="ko-KR" dirty="0"/>
                  <a:t>를 통해</a:t>
                </a:r>
                <a:r>
                  <a:rPr lang="en-US" altLang="ko-KR" dirty="0"/>
                  <a:t> 3.3V </a:t>
                </a:r>
                <a:r>
                  <a:rPr lang="ko-KR" altLang="ko-KR" dirty="0"/>
                  <a:t>전원을 공급</a:t>
                </a:r>
                <a:r>
                  <a:rPr lang="ko-KR" altLang="en-US" dirty="0"/>
                  <a:t>함</a:t>
                </a:r>
                <a:endParaRPr lang="en-US" altLang="ko-KR" dirty="0"/>
              </a:p>
              <a:p>
                <a:r>
                  <a:rPr lang="ko-KR" altLang="ko-KR" dirty="0" err="1"/>
                  <a:t>서미스터의</a:t>
                </a:r>
                <a:r>
                  <a:rPr lang="ko-KR" altLang="ko-KR" dirty="0"/>
                  <a:t> 한쪽은 </a:t>
                </a:r>
                <a:r>
                  <a:rPr lang="en-US" altLang="ko-KR" dirty="0"/>
                  <a:t>3.3V </a:t>
                </a:r>
                <a:r>
                  <a:rPr lang="ko-KR" altLang="ko-KR" dirty="0"/>
                  <a:t>전원에 연결</a:t>
                </a:r>
                <a:r>
                  <a:rPr lang="en-US" altLang="ko-KR" dirty="0"/>
                  <a:t>,</a:t>
                </a:r>
                <a:r>
                  <a:rPr lang="ko-KR" altLang="ko-KR" dirty="0"/>
                  <a:t> 반대쪽은 분배 저항을 통한 </a:t>
                </a:r>
                <a:r>
                  <a:rPr lang="en-US" altLang="ko-KR" dirty="0"/>
                  <a:t>THR</a:t>
                </a:r>
                <a:r>
                  <a:rPr lang="ko-KR" altLang="ko-KR" dirty="0"/>
                  <a:t>과 함께 그라운드로 연결</a:t>
                </a:r>
                <a:endParaRPr lang="en-US" altLang="ko-KR" dirty="0"/>
              </a:p>
              <a:p>
                <a:r>
                  <a:rPr lang="ko-KR" altLang="ko-KR" dirty="0"/>
                  <a:t>온도 변화에 따른 </a:t>
                </a:r>
                <a:r>
                  <a:rPr lang="ko-KR" altLang="ko-KR" dirty="0" err="1"/>
                  <a:t>서미스터의</a:t>
                </a:r>
                <a:r>
                  <a:rPr lang="ko-KR" altLang="ko-KR" dirty="0"/>
                  <a:t> 저항 변화는 </a:t>
                </a:r>
                <a:r>
                  <a:rPr lang="en-US" altLang="ko-KR" dirty="0"/>
                  <a:t>THR</a:t>
                </a:r>
                <a:r>
                  <a:rPr lang="ko-KR" altLang="ko-KR" dirty="0"/>
                  <a:t>로 전달되는데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전압 분배가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10000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𝑇𝐻𝑅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+10000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3.3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이므로 전압 범위는 </a:t>
                </a:r>
                <a:r>
                  <a:rPr lang="en-US" altLang="ko-KR" dirty="0"/>
                  <a:t>0V ~ 3.3V </a:t>
                </a:r>
                <a:r>
                  <a:rPr lang="ko-KR" altLang="en-US" dirty="0"/>
                  <a:t>임</a:t>
                </a:r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36E534-247A-422B-9543-FB9AB4923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44250" cy="4351338"/>
              </a:xfrm>
              <a:blipFill>
                <a:blip r:embed="rId2"/>
                <a:stretch>
                  <a:fillRect l="-985" t="-2381" r="-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19273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Thermistor </a:t>
            </a:r>
            <a:r>
              <a:rPr lang="ko-KR" altLang="en-US" dirty="0"/>
              <a:t>모듈 회로 구성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1A4A3A-770F-4F90-B93C-FD0EDC2AD493}"/>
              </a:ext>
            </a:extLst>
          </p:cNvPr>
          <p:cNvGrpSpPr/>
          <p:nvPr/>
        </p:nvGrpSpPr>
        <p:grpSpPr>
          <a:xfrm>
            <a:off x="2228718" y="2480627"/>
            <a:ext cx="7843736" cy="3046410"/>
            <a:chOff x="2228718" y="2480627"/>
            <a:chExt cx="7843736" cy="304641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AB4B14D-703E-482E-A7E3-63C451A637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228718" y="2480627"/>
              <a:ext cx="2981785" cy="30464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8A0A55-E7DF-426B-99AE-FDBDA48E9B61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853454" y="2998352"/>
              <a:ext cx="4219000" cy="2192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80602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온도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E5D04C1-AAEB-41D2-8E1C-6E3F9CE75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NTC-10KD-5J</a:t>
                </a:r>
                <a:r>
                  <a:rPr lang="ko-KR" altLang="ko-KR" dirty="0"/>
                  <a:t>의 분배 저항</a:t>
                </a:r>
                <a:r>
                  <a:rPr lang="en-US" altLang="ko-KR" dirty="0"/>
                  <a:t>(R1)</a:t>
                </a:r>
                <a:r>
                  <a:rPr lang="ko-KR" altLang="ko-KR" dirty="0"/>
                  <a:t>과 </a:t>
                </a:r>
                <a:r>
                  <a:rPr lang="ko-KR" altLang="ko-KR" dirty="0" err="1"/>
                  <a:t>서미스터</a:t>
                </a:r>
                <a:r>
                  <a:rPr lang="ko-KR" altLang="ko-KR" dirty="0"/>
                  <a:t> 기준 온도</a:t>
                </a:r>
                <a:r>
                  <a:rPr lang="en-US" altLang="ko-KR" dirty="0"/>
                  <a:t>(t0) </a:t>
                </a:r>
                <a:r>
                  <a:rPr lang="ko-KR" altLang="ko-KR" dirty="0"/>
                  <a:t>및 중심 저항</a:t>
                </a:r>
                <a:r>
                  <a:rPr lang="en-US" altLang="ko-KR" dirty="0"/>
                  <a:t>(r0)</a:t>
                </a:r>
                <a:r>
                  <a:rPr lang="ko-KR" altLang="ko-KR" dirty="0"/>
                  <a:t>과 배타 상수</a:t>
                </a:r>
                <a:r>
                  <a:rPr lang="en-US" altLang="ko-KR" dirty="0"/>
                  <a:t>(B)</a:t>
                </a:r>
                <a:r>
                  <a:rPr lang="ko-KR" altLang="ko-KR" dirty="0"/>
                  <a:t>를 이용해 측정 결과를 절대 온도로 변환하는 공식은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Temp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1.0</m:t>
                        </m:r>
                      </m:num>
                      <m:den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1.0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0+273.15</m:t>
                            </m:r>
                          </m:den>
                        </m:f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𝑡h𝑒𝑟𝑚𝑖𝑠𝑡𝑜𝑟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−273.15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dirty="0"/>
                  <a:t>섭씨온도를 사용하려면 결</a:t>
                </a:r>
                <a:r>
                  <a:rPr lang="ko-KR" altLang="en-US" dirty="0"/>
                  <a:t>과 </a:t>
                </a:r>
                <a:r>
                  <a:rPr lang="ko-KR" altLang="ko-KR" dirty="0"/>
                  <a:t>값에서 </a:t>
                </a:r>
                <a:r>
                  <a:rPr lang="en-US" altLang="ko-KR" dirty="0"/>
                  <a:t>-273.15 </a:t>
                </a:r>
                <a:r>
                  <a:rPr lang="ko-KR" altLang="en-US" dirty="0"/>
                  <a:t>연산 후 사용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4E5D04C1-AAEB-41D2-8E1C-6E3F9CE75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49964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6759A-609D-4A27-8F6A-AE3C053B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온도 계산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5D04C1-AAEB-41D2-8E1C-6E3F9CE75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NTC-10KD-5J </a:t>
            </a:r>
            <a:r>
              <a:rPr lang="ko-KR" altLang="ko-KR" dirty="0"/>
              <a:t>저항 데이터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3A7EEE-BA4B-4EB1-B75A-B24412EF1D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1149" y="2443841"/>
            <a:ext cx="9029702" cy="37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6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 장치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Led, Buzzer, DC Motor</a:t>
            </a:r>
            <a:r>
              <a:rPr lang="ko-KR" altLang="ko-KR" dirty="0"/>
              <a:t>와 같이 사용자에게 시각</a:t>
            </a:r>
            <a:r>
              <a:rPr lang="en-US" altLang="ko-KR" dirty="0"/>
              <a:t>, </a:t>
            </a:r>
            <a:r>
              <a:rPr lang="ko-KR" altLang="ko-KR" dirty="0"/>
              <a:t>청각적으로 </a:t>
            </a:r>
            <a:br>
              <a:rPr lang="en-US" altLang="ko-KR" dirty="0"/>
            </a:br>
            <a:r>
              <a:rPr lang="ko-KR" altLang="ko-KR" dirty="0"/>
              <a:t>상황을 알려주는 가장 직관적인 장치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WiringPi</a:t>
            </a:r>
            <a:r>
              <a:rPr lang="ko-KR" altLang="en-US" dirty="0"/>
              <a:t>를 사용한 </a:t>
            </a:r>
            <a:r>
              <a:rPr lang="en-US" altLang="ko-KR" dirty="0"/>
              <a:t>GPIO </a:t>
            </a:r>
            <a:r>
              <a:rPr lang="ko-KR" altLang="en-US" dirty="0"/>
              <a:t>출력 예제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()</a:t>
            </a:r>
            <a:r>
              <a:rPr lang="ko-KR" altLang="ko-KR" dirty="0"/>
              <a:t>로 출력 장치가 연결된 핀을 </a:t>
            </a:r>
            <a:r>
              <a:rPr lang="en-US" altLang="ko-KR" dirty="0"/>
              <a:t>OUTPUT</a:t>
            </a:r>
            <a:r>
              <a:rPr lang="ko-KR" altLang="ko-KR" dirty="0"/>
              <a:t>으로 설정</a:t>
            </a:r>
            <a:r>
              <a:rPr lang="en-US" altLang="ko-KR" dirty="0"/>
              <a:t> </a:t>
            </a:r>
            <a:r>
              <a:rPr lang="ko-KR" altLang="en-US" dirty="0"/>
              <a:t>하고 </a:t>
            </a:r>
            <a:r>
              <a:rPr lang="en-US" altLang="ko-KR" dirty="0" err="1"/>
              <a:t>digitalWrite</a:t>
            </a:r>
            <a:r>
              <a:rPr lang="en-US" altLang="ko-KR" dirty="0"/>
              <a:t>()</a:t>
            </a:r>
            <a:r>
              <a:rPr lang="ko-KR" altLang="en-US" dirty="0"/>
              <a:t>를 통해 </a:t>
            </a:r>
            <a:r>
              <a:rPr lang="en-US" altLang="ko-KR" dirty="0"/>
              <a:t>HIGH </a:t>
            </a:r>
            <a:r>
              <a:rPr lang="ko-KR" altLang="ko-KR" dirty="0"/>
              <a:t>또는 </a:t>
            </a:r>
            <a:r>
              <a:rPr lang="en-US" altLang="ko-KR" dirty="0"/>
              <a:t>LOW</a:t>
            </a:r>
            <a:r>
              <a:rPr lang="ko-KR" altLang="en-US" dirty="0"/>
              <a:t>의 출력 값 설정 하여 </a:t>
            </a:r>
            <a:r>
              <a:rPr lang="en-US" altLang="ko-KR" dirty="0"/>
              <a:t>GPIO</a:t>
            </a:r>
            <a:r>
              <a:rPr lang="ko-KR" altLang="en-US" dirty="0"/>
              <a:t>를 </a:t>
            </a: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초 간격으로 점등 후 소등 동작을 수행하도록 구현된 예제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D2FA8-1C81-483D-A418-A4E0142D5CAE}"/>
              </a:ext>
            </a:extLst>
          </p:cNvPr>
          <p:cNvSpPr/>
          <p:nvPr/>
        </p:nvSpPr>
        <p:spPr>
          <a:xfrm>
            <a:off x="1082181" y="4892437"/>
            <a:ext cx="10271620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2	#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출력 장치가 연결된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GPIO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번호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>
                <a:latin typeface="D2Coding" panose="020B0609020101020101" pitchFamily="49" charset="-127"/>
                <a:ea typeface="D2Coding" panose="020B0609020101020101" pitchFamily="49" charset="-127"/>
              </a:rPr>
              <a:t>(gpio,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OUTPUT)</a:t>
            </a:r>
          </a:p>
          <a:p>
            <a:r>
              <a:rPr lang="en-US" altLang="ko-KR" sz="140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>
                <a:latin typeface="D2Coding" panose="020B0609020101020101" pitchFamily="49" charset="-127"/>
                <a:ea typeface="D2Coding" panose="020B0609020101020101" pitchFamily="49" charset="-127"/>
              </a:rPr>
              <a:t>(gpio,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HIGH)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delay(1000)</a:t>
            </a:r>
          </a:p>
          <a:p>
            <a:r>
              <a:rPr lang="en-US" altLang="ko-KR" sz="140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>
                <a:latin typeface="D2Coding" panose="020B0609020101020101" pitchFamily="49" charset="-127"/>
                <a:ea typeface="D2Coding" panose="020B0609020101020101" pitchFamily="49" charset="-127"/>
              </a:rPr>
              <a:t>(gpio, LOW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delay(1000)</a:t>
            </a:r>
          </a:p>
        </p:txBody>
      </p:sp>
    </p:spTree>
    <p:extLst>
      <p:ext uri="{BB962C8B-B14F-4D97-AF65-F5344CB8AC3E}">
        <p14:creationId xmlns:p14="http://schemas.microsoft.com/office/powerpoint/2010/main" val="219708755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Thermistor </a:t>
            </a:r>
            <a:r>
              <a:rPr lang="ko-KR" altLang="en-US" dirty="0"/>
              <a:t>모듈 케이블링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6053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VCC</a:t>
            </a:r>
            <a:r>
              <a:rPr lang="ko-KR" altLang="ko-KR" dirty="0"/>
              <a:t>는 </a:t>
            </a:r>
            <a:r>
              <a:rPr lang="en-US" altLang="ko-KR" dirty="0"/>
              <a:t>5V </a:t>
            </a:r>
            <a:r>
              <a:rPr lang="ko-KR" altLang="ko-KR" dirty="0"/>
              <a:t>전원에 연결</a:t>
            </a:r>
            <a:r>
              <a:rPr lang="en-US" altLang="ko-KR" dirty="0"/>
              <a:t>,</a:t>
            </a:r>
            <a:r>
              <a:rPr lang="ko-KR" altLang="ko-KR" dirty="0"/>
              <a:t> </a:t>
            </a:r>
            <a:r>
              <a:rPr lang="en-US" altLang="ko-KR" dirty="0"/>
              <a:t>GND</a:t>
            </a:r>
            <a:r>
              <a:rPr lang="ko-KR" altLang="ko-KR" dirty="0"/>
              <a:t>는 그라운드에 연결</a:t>
            </a:r>
            <a:endParaRPr lang="en-US" altLang="ko-KR" dirty="0"/>
          </a:p>
          <a:p>
            <a:r>
              <a:rPr lang="en-US" altLang="ko-KR" dirty="0"/>
              <a:t>THR</a:t>
            </a:r>
            <a:r>
              <a:rPr lang="ko-KR" altLang="ko-KR" dirty="0"/>
              <a:t>을 </a:t>
            </a:r>
            <a:r>
              <a:rPr lang="en-US" altLang="ko-KR" dirty="0"/>
              <a:t>ADC 3</a:t>
            </a:r>
            <a:r>
              <a:rPr lang="ko-KR" altLang="ko-KR" dirty="0"/>
              <a:t>번 채널에 연</a:t>
            </a:r>
            <a:r>
              <a:rPr lang="ko-KR" altLang="en-US" dirty="0"/>
              <a:t>결</a:t>
            </a:r>
            <a:r>
              <a:rPr lang="en-US" altLang="ko-KR" dirty="0"/>
              <a:t>(</a:t>
            </a:r>
            <a:r>
              <a:rPr lang="ko-KR" altLang="ko-KR" dirty="0"/>
              <a:t>값의 범위는 </a:t>
            </a:r>
            <a:r>
              <a:rPr lang="en-US" altLang="ko-KR" dirty="0"/>
              <a:t>0 ~ 2047 </a:t>
            </a:r>
            <a:r>
              <a:rPr lang="ko-KR" altLang="en-US" dirty="0"/>
              <a:t>사이</a:t>
            </a:r>
            <a:r>
              <a:rPr lang="en-US" altLang="ko-KR" dirty="0"/>
              <a:t>)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94561D-853A-491B-ADE6-8F0606CC78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9024" y="2848385"/>
            <a:ext cx="4933952" cy="37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1667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Thermistor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 </a:t>
            </a:r>
            <a:r>
              <a:rPr lang="en-US" altLang="ko-KR" dirty="0"/>
              <a:t>Thermistor </a:t>
            </a:r>
            <a:r>
              <a:rPr lang="ko-KR" altLang="ko-KR" dirty="0"/>
              <a:t>클래스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SpiAdc</a:t>
            </a:r>
            <a:r>
              <a:rPr lang="en-US" altLang="ko-KR" dirty="0"/>
              <a:t> </a:t>
            </a:r>
            <a:r>
              <a:rPr lang="ko-KR" altLang="ko-KR" dirty="0"/>
              <a:t>클래스를 상속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setCoefficient</a:t>
            </a:r>
            <a:r>
              <a:rPr lang="en-US" altLang="ko-KR" dirty="0"/>
              <a:t>(r, t0, r0, b)</a:t>
            </a:r>
          </a:p>
          <a:p>
            <a:pPr lvl="2">
              <a:lnSpc>
                <a:spcPct val="120000"/>
              </a:lnSpc>
            </a:pPr>
            <a:r>
              <a:rPr lang="ko-KR" altLang="ko-KR" dirty="0"/>
              <a:t>온도 계수 설정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r : </a:t>
            </a:r>
            <a:r>
              <a:rPr lang="ko-KR" altLang="ko-KR" dirty="0"/>
              <a:t>분배 저항</a:t>
            </a:r>
            <a:r>
              <a:rPr lang="en-US" altLang="ko-KR" dirty="0"/>
              <a:t>. </a:t>
            </a:r>
            <a:r>
              <a:rPr lang="ko-KR" altLang="ko-KR" dirty="0"/>
              <a:t>회로 구현은 </a:t>
            </a:r>
            <a:r>
              <a:rPr lang="en-US" altLang="ko-KR" dirty="0"/>
              <a:t>10</a:t>
            </a:r>
            <a:r>
              <a:rPr lang="ko-KR" altLang="ko-KR" dirty="0" err="1"/>
              <a:t>킬로옴</a:t>
            </a:r>
            <a:endParaRPr lang="ko-KR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t0 : </a:t>
            </a:r>
            <a:r>
              <a:rPr lang="ko-KR" altLang="ko-KR" dirty="0"/>
              <a:t>기준 온도</a:t>
            </a:r>
            <a:r>
              <a:rPr lang="en-US" altLang="ko-KR" dirty="0"/>
              <a:t>. NTC-10KD-5J </a:t>
            </a:r>
            <a:r>
              <a:rPr lang="ko-KR" altLang="ko-KR" dirty="0"/>
              <a:t>저항 데이터 테이블 참조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r0 : </a:t>
            </a:r>
            <a:r>
              <a:rPr lang="ko-KR" altLang="ko-KR" dirty="0"/>
              <a:t>중심 저항</a:t>
            </a:r>
            <a:r>
              <a:rPr lang="en-US" altLang="ko-KR" dirty="0"/>
              <a:t>. NTC-10KD-5J </a:t>
            </a:r>
            <a:r>
              <a:rPr lang="ko-KR" altLang="ko-KR" dirty="0"/>
              <a:t>저항 데이터 테이블 참조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b : </a:t>
            </a:r>
            <a:r>
              <a:rPr lang="ko-KR" altLang="ko-KR" dirty="0"/>
              <a:t>배타 상수</a:t>
            </a:r>
            <a:r>
              <a:rPr lang="en-US" altLang="ko-KR" dirty="0"/>
              <a:t>. NTC-10KD-5J </a:t>
            </a:r>
            <a:r>
              <a:rPr lang="ko-KR" altLang="ko-KR" dirty="0"/>
              <a:t>저항 데이터 테이블 참조</a:t>
            </a:r>
          </a:p>
          <a:p>
            <a:pPr lvl="0">
              <a:lnSpc>
                <a:spcPct val="120000"/>
              </a:lnSpc>
            </a:pPr>
            <a:r>
              <a:rPr lang="en-US" altLang="ko-KR" dirty="0" err="1"/>
              <a:t>setCoefficient</a:t>
            </a:r>
            <a:r>
              <a:rPr lang="en-US" altLang="ko-KR" dirty="0"/>
              <a:t>()</a:t>
            </a:r>
          </a:p>
          <a:p>
            <a:pPr lvl="1">
              <a:lnSpc>
                <a:spcPct val="120000"/>
              </a:lnSpc>
            </a:pPr>
            <a:r>
              <a:rPr lang="ko-KR" altLang="ko-KR" dirty="0"/>
              <a:t>현재 적용된 온도 계수 반환</a:t>
            </a:r>
          </a:p>
          <a:p>
            <a:pPr lvl="1">
              <a:lnSpc>
                <a:spcPct val="120000"/>
              </a:lnSpc>
            </a:pPr>
            <a:r>
              <a:rPr lang="ko-KR" altLang="ko-KR" dirty="0"/>
              <a:t>반환 결과는 </a:t>
            </a:r>
            <a:r>
              <a:rPr lang="ko-KR" altLang="ko-KR" dirty="0" err="1"/>
              <a:t>튜플로</a:t>
            </a:r>
            <a:r>
              <a:rPr lang="ko-KR" altLang="ko-KR" dirty="0"/>
              <a:t> 요소는 </a:t>
            </a:r>
            <a:r>
              <a:rPr lang="en-US" altLang="ko-KR" dirty="0"/>
              <a:t>(r, t0, r0, b) </a:t>
            </a:r>
            <a:r>
              <a:rPr lang="ko-KR" altLang="ko-KR" dirty="0"/>
              <a:t>순</a:t>
            </a:r>
          </a:p>
          <a:p>
            <a:pPr lvl="0">
              <a:lnSpc>
                <a:spcPct val="120000"/>
              </a:lnSpc>
            </a:pPr>
            <a:r>
              <a:rPr lang="en-US" altLang="ko-KR" dirty="0" err="1"/>
              <a:t>calcTempC</a:t>
            </a:r>
            <a:r>
              <a:rPr lang="en-US" altLang="ko-KR" dirty="0"/>
              <a:t>(</a:t>
            </a:r>
            <a:r>
              <a:rPr lang="en-US" altLang="ko-KR" dirty="0" err="1"/>
              <a:t>val</a:t>
            </a:r>
            <a:r>
              <a:rPr lang="en-US" altLang="ko-KR" dirty="0"/>
              <a:t>, </a:t>
            </a:r>
            <a:r>
              <a:rPr lang="en-US" altLang="ko-KR" dirty="0" err="1"/>
              <a:t>cal</a:t>
            </a:r>
            <a:r>
              <a:rPr lang="en-US" altLang="ko-KR" dirty="0"/>
              <a:t>=650)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ADC </a:t>
            </a:r>
            <a:r>
              <a:rPr lang="ko-KR" altLang="ko-KR" dirty="0"/>
              <a:t>값을 섭씨온도로 변환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val</a:t>
            </a:r>
            <a:r>
              <a:rPr lang="en-US" altLang="ko-KR" dirty="0"/>
              <a:t> : </a:t>
            </a: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로 읽은 </a:t>
            </a:r>
            <a:r>
              <a:rPr lang="en-US" altLang="ko-KR" dirty="0"/>
              <a:t>ADC </a:t>
            </a:r>
            <a:r>
              <a:rPr lang="ko-KR" altLang="ko-KR" dirty="0"/>
              <a:t>값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cal</a:t>
            </a:r>
            <a:r>
              <a:rPr lang="en-US" altLang="ko-KR" dirty="0"/>
              <a:t> : </a:t>
            </a:r>
            <a:r>
              <a:rPr lang="ko-KR" altLang="ko-KR" dirty="0"/>
              <a:t>보정</a:t>
            </a:r>
            <a:r>
              <a:rPr lang="en-US" altLang="ko-KR" dirty="0"/>
              <a:t> </a:t>
            </a:r>
            <a:r>
              <a:rPr lang="ko-KR" altLang="ko-KR" dirty="0"/>
              <a:t>값으로 센서에 따라 검증된 온도계와 비교해 조정 필요</a:t>
            </a:r>
            <a:r>
              <a:rPr lang="en-US" altLang="ko-KR" dirty="0"/>
              <a:t>. </a:t>
            </a:r>
            <a:r>
              <a:rPr lang="ko-KR" altLang="ko-KR" dirty="0"/>
              <a:t>기본값은 </a:t>
            </a:r>
            <a:r>
              <a:rPr lang="en-US" altLang="ko-KR" dirty="0"/>
              <a:t>650</a:t>
            </a:r>
            <a:endParaRPr lang="ko-KR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반환</a:t>
            </a:r>
            <a:r>
              <a:rPr lang="en-US" altLang="ko-KR" dirty="0"/>
              <a:t> </a:t>
            </a:r>
            <a:r>
              <a:rPr lang="ko-KR" altLang="ko-KR" dirty="0"/>
              <a:t>값은 실수 타입의 섭씨온도</a:t>
            </a:r>
          </a:p>
        </p:txBody>
      </p:sp>
    </p:spTree>
    <p:extLst>
      <p:ext uri="{BB962C8B-B14F-4D97-AF65-F5344CB8AC3E}">
        <p14:creationId xmlns:p14="http://schemas.microsoft.com/office/powerpoint/2010/main" val="404782670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Thermistor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Thermistor </a:t>
            </a:r>
            <a:r>
              <a:rPr lang="ko-KR" altLang="ko-KR" dirty="0"/>
              <a:t>클래스를 이용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로 현재 온도를 읽</a:t>
            </a:r>
            <a:r>
              <a:rPr lang="ko-KR" altLang="en-US" dirty="0"/>
              <a:t>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RMS</a:t>
            </a:r>
            <a:r>
              <a:rPr lang="ko-KR" altLang="ko-KR" dirty="0"/>
              <a:t>를 계산할 때 기본 샘플 수는 </a:t>
            </a:r>
            <a:r>
              <a:rPr lang="en-US" altLang="ko-KR" dirty="0"/>
              <a:t>128</a:t>
            </a:r>
            <a:r>
              <a:rPr lang="ko-KR" altLang="ko-KR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임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setSample</a:t>
            </a:r>
            <a:r>
              <a:rPr lang="en-US" altLang="ko-KR" dirty="0"/>
              <a:t>()</a:t>
            </a:r>
            <a:r>
              <a:rPr lang="ko-KR" altLang="en-US" dirty="0"/>
              <a:t>로 조절 가능</a:t>
            </a:r>
            <a:r>
              <a:rPr lang="en-US" altLang="ko-KR" dirty="0"/>
              <a:t>)</a:t>
            </a:r>
            <a:endParaRPr lang="ko-KR" altLang="ko-KR" dirty="0"/>
          </a:p>
          <a:p>
            <a:pPr>
              <a:lnSpc>
                <a:spcPct val="100000"/>
              </a:lnSpc>
            </a:pPr>
            <a:r>
              <a:rPr lang="ko-KR" altLang="ko-KR" dirty="0"/>
              <a:t>온도 계수는 </a:t>
            </a:r>
            <a:r>
              <a:rPr lang="en-US" altLang="ko-KR" dirty="0"/>
              <a:t>r, t0, r0, b </a:t>
            </a:r>
            <a:r>
              <a:rPr lang="ko-KR" altLang="ko-KR" dirty="0"/>
              <a:t>순으로 회로 구현과 </a:t>
            </a:r>
            <a:r>
              <a:rPr lang="en-US" altLang="ko-KR" dirty="0"/>
              <a:t>NTC-10KD-5J </a:t>
            </a:r>
            <a:r>
              <a:rPr lang="ko-KR" altLang="ko-KR" dirty="0"/>
              <a:t>저항 데이터 테이블을 참조</a:t>
            </a:r>
            <a:r>
              <a:rPr lang="en-US" altLang="ko-KR" dirty="0"/>
              <a:t>(</a:t>
            </a:r>
            <a:r>
              <a:rPr lang="ko-KR" altLang="ko-KR" dirty="0"/>
              <a:t>각각 </a:t>
            </a:r>
            <a:r>
              <a:rPr lang="en-US" altLang="ko-KR" dirty="0"/>
              <a:t>10000.0, 25.0, 10000.0, 4200.0)</a:t>
            </a:r>
            <a:endParaRPr lang="ko-KR" altLang="ko-KR" dirty="0"/>
          </a:p>
          <a:p>
            <a:pPr>
              <a:lnSpc>
                <a:spcPct val="100000"/>
              </a:lnSpc>
            </a:pPr>
            <a:endParaRPr lang="ko-KR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453CA2-6512-4E29-9F86-8E36BB01E472}"/>
              </a:ext>
            </a:extLst>
          </p:cNvPr>
          <p:cNvSpPr/>
          <p:nvPr/>
        </p:nvSpPr>
        <p:spPr>
          <a:xfrm>
            <a:off x="1082181" y="4798100"/>
            <a:ext cx="992417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Thermistor(3)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</p:txBody>
      </p:sp>
    </p:spTree>
    <p:extLst>
      <p:ext uri="{BB962C8B-B14F-4D97-AF65-F5344CB8AC3E}">
        <p14:creationId xmlns:p14="http://schemas.microsoft.com/office/powerpoint/2010/main" val="203586293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Thermistor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Thermistor </a:t>
            </a:r>
            <a:r>
              <a:rPr lang="ko-KR" altLang="ko-KR" dirty="0"/>
              <a:t>클래스를 이용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는 </a:t>
            </a:r>
            <a:r>
              <a:rPr lang="en-US" altLang="ko-KR" dirty="0"/>
              <a:t>ADC </a:t>
            </a:r>
            <a:r>
              <a:rPr lang="ko-KR" altLang="ko-KR" dirty="0"/>
              <a:t>값을 반환하므로 </a:t>
            </a:r>
            <a:r>
              <a:rPr lang="en-US" altLang="ko-KR" dirty="0" err="1"/>
              <a:t>calcTempC</a:t>
            </a:r>
            <a:r>
              <a:rPr lang="en-US" altLang="ko-KR" dirty="0"/>
              <a:t>() </a:t>
            </a:r>
            <a:r>
              <a:rPr lang="ko-KR" altLang="ko-KR" dirty="0"/>
              <a:t>메소드로 이를 섭씨온도를 </a:t>
            </a:r>
            <a:r>
              <a:rPr lang="ko-KR" altLang="en-US" dirty="0"/>
              <a:t>후 출력</a:t>
            </a:r>
            <a:r>
              <a:rPr lang="en-US" altLang="ko-KR" dirty="0"/>
              <a:t>(</a:t>
            </a:r>
            <a:r>
              <a:rPr lang="ko-KR" altLang="ko-KR" dirty="0"/>
              <a:t>측정 범위 </a:t>
            </a:r>
            <a:r>
              <a:rPr lang="en-US" altLang="ko-KR" dirty="0"/>
              <a:t>-40</a:t>
            </a:r>
            <a:r>
              <a:rPr lang="ko-KR" altLang="ko-KR" dirty="0"/>
              <a:t>도 </a:t>
            </a:r>
            <a:r>
              <a:rPr lang="en-US" altLang="ko-KR" dirty="0"/>
              <a:t>~ +120</a:t>
            </a:r>
            <a:r>
              <a:rPr lang="ko-KR" altLang="ko-KR" dirty="0"/>
              <a:t>도</a:t>
            </a:r>
            <a:r>
              <a:rPr lang="en-US" altLang="ko-KR" dirty="0"/>
              <a:t>)</a:t>
            </a:r>
            <a:endParaRPr lang="ko-KR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453CA2-6512-4E29-9F86-8E36BB01E472}"/>
              </a:ext>
            </a:extLst>
          </p:cNvPr>
          <p:cNvSpPr/>
          <p:nvPr/>
        </p:nvSpPr>
        <p:spPr>
          <a:xfrm>
            <a:off x="1082181" y="3321387"/>
            <a:ext cx="992417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Thermistor(3)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print("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%d, temp = %d"%(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thermi.calcTempC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</p:txBody>
      </p:sp>
    </p:spTree>
    <p:extLst>
      <p:ext uri="{BB962C8B-B14F-4D97-AF65-F5344CB8AC3E}">
        <p14:creationId xmlns:p14="http://schemas.microsoft.com/office/powerpoint/2010/main" val="333142657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Thermistor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Thermistor </a:t>
            </a:r>
            <a:r>
              <a:rPr lang="ko-KR" altLang="ko-KR" dirty="0"/>
              <a:t>모듈의 </a:t>
            </a:r>
            <a:r>
              <a:rPr lang="en-US" altLang="ko-KR" dirty="0"/>
              <a:t>ADC </a:t>
            </a:r>
            <a:r>
              <a:rPr lang="ko-KR" altLang="ko-KR" dirty="0"/>
              <a:t>값을 섭씨온도로 변환한 결과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ADC </a:t>
            </a:r>
            <a:r>
              <a:rPr lang="ko-KR" altLang="ko-KR" dirty="0"/>
              <a:t>값과</a:t>
            </a:r>
            <a:r>
              <a:rPr lang="en-US" altLang="ko-KR" dirty="0"/>
              <a:t>, </a:t>
            </a:r>
            <a:r>
              <a:rPr lang="ko-KR" altLang="ko-KR" dirty="0"/>
              <a:t>섭씨온도가 출력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 err="1"/>
              <a:t>서미스터</a:t>
            </a:r>
            <a:r>
              <a:rPr lang="ko-KR" altLang="ko-KR" dirty="0"/>
              <a:t> 소자는 접촉식 온도 소자가 아니지만 테스트를 위해 엄지와 검지로 </a:t>
            </a:r>
            <a:r>
              <a:rPr lang="ko-KR" altLang="ko-KR" dirty="0" err="1"/>
              <a:t>서미스터</a:t>
            </a:r>
            <a:r>
              <a:rPr lang="ko-KR" altLang="ko-KR" dirty="0"/>
              <a:t> 소자를 잡으면 체온 범위에서 일정 값만큼 올라가고</a:t>
            </a:r>
            <a:r>
              <a:rPr lang="en-US" altLang="ko-KR" dirty="0"/>
              <a:t>, </a:t>
            </a:r>
            <a:r>
              <a:rPr lang="ko-KR" altLang="ko-KR" dirty="0"/>
              <a:t>떼면 천천히 떨어</a:t>
            </a:r>
            <a:r>
              <a:rPr lang="ko-KR" altLang="en-US" dirty="0"/>
              <a:t>짐</a:t>
            </a:r>
            <a:endParaRPr lang="ko-KR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F7088D-6992-428F-9521-EFBCEB6D3AA2}"/>
              </a:ext>
            </a:extLst>
          </p:cNvPr>
          <p:cNvPicPr/>
          <p:nvPr/>
        </p:nvPicPr>
        <p:blipFill rotWithShape="1">
          <a:blip r:embed="rId3"/>
          <a:srcRect b="30645"/>
          <a:stretch/>
        </p:blipFill>
        <p:spPr>
          <a:xfrm>
            <a:off x="3216992" y="4044632"/>
            <a:ext cx="5758016" cy="26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6592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Thermistor </a:t>
            </a:r>
            <a:r>
              <a:rPr lang="ko-KR" altLang="ko-KR" dirty="0"/>
              <a:t>클래스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calcTempC</a:t>
            </a:r>
            <a:r>
              <a:rPr lang="en-US" altLang="ko-KR" dirty="0"/>
              <a:t>() </a:t>
            </a:r>
            <a:r>
              <a:rPr lang="ko-KR" altLang="ko-KR" dirty="0"/>
              <a:t>메소드 구현</a:t>
            </a:r>
            <a:endParaRPr lang="en-US" altLang="ko-KR" dirty="0"/>
          </a:p>
          <a:p>
            <a:pPr lvl="1"/>
            <a:r>
              <a:rPr lang="ko-KR" altLang="ko-KR" dirty="0"/>
              <a:t>계산 과정에서 오차 보정을 위해 사용한 </a:t>
            </a:r>
            <a:r>
              <a:rPr lang="en-US" altLang="ko-KR" dirty="0" err="1"/>
              <a:t>cal</a:t>
            </a:r>
            <a:r>
              <a:rPr lang="en-US" altLang="ko-KR" dirty="0"/>
              <a:t> </a:t>
            </a:r>
            <a:r>
              <a:rPr lang="ko-KR" altLang="ko-KR" dirty="0"/>
              <a:t>인자의 기본값은 </a:t>
            </a:r>
            <a:br>
              <a:rPr lang="en-US" altLang="ko-KR" dirty="0"/>
            </a:br>
            <a:r>
              <a:rPr lang="ko-KR" altLang="ko-KR" dirty="0"/>
              <a:t>공인된 값이 아니므로 공인된 섭씨온도계가 있으면 </a:t>
            </a:r>
            <a:r>
              <a:rPr lang="en-US" altLang="ko-KR" dirty="0"/>
              <a:t>Thermistor </a:t>
            </a:r>
            <a:br>
              <a:rPr lang="en-US" altLang="ko-KR" dirty="0"/>
            </a:br>
            <a:r>
              <a:rPr lang="ko-KR" altLang="ko-KR" dirty="0"/>
              <a:t>모듈이 출력하는 결과와 비교해</a:t>
            </a:r>
            <a:r>
              <a:rPr lang="en-US" altLang="ko-KR" dirty="0"/>
              <a:t> </a:t>
            </a:r>
            <a:r>
              <a:rPr lang="en-US" altLang="ko-KR" dirty="0" err="1"/>
              <a:t>cal</a:t>
            </a:r>
            <a:r>
              <a:rPr lang="en-US" altLang="ko-KR" dirty="0"/>
              <a:t> </a:t>
            </a:r>
            <a:r>
              <a:rPr lang="ko-KR" altLang="ko-KR" dirty="0"/>
              <a:t>인자 값을 조정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32DA87-AA34-452B-94DE-296ACDDB6423}"/>
              </a:ext>
            </a:extLst>
          </p:cNvPr>
          <p:cNvSpPr/>
          <p:nvPr/>
        </p:nvSpPr>
        <p:spPr>
          <a:xfrm>
            <a:off x="1082181" y="3429000"/>
            <a:ext cx="992417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calcTempC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(self,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=650): 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rV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self._r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* ((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SpiAdc.ADC_MAX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 /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- 1.0)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tempK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1.0 / (1.0 / (self._t0 + 273.15) + (1 /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self._b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 * math.log((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rV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/ self._r0)))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return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tempK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- 273.15</a:t>
            </a:r>
          </a:p>
        </p:txBody>
      </p:sp>
    </p:spTree>
    <p:extLst>
      <p:ext uri="{BB962C8B-B14F-4D97-AF65-F5344CB8AC3E}">
        <p14:creationId xmlns:p14="http://schemas.microsoft.com/office/powerpoint/2010/main" val="296883459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Thermistor </a:t>
            </a:r>
            <a:r>
              <a:rPr lang="ko-KR" altLang="en-US" dirty="0"/>
              <a:t>모듈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Pop </a:t>
            </a:r>
            <a:r>
              <a:rPr lang="ko-KR" altLang="ko-KR" dirty="0"/>
              <a:t>라이브러리의</a:t>
            </a:r>
            <a:r>
              <a:rPr lang="en-US" altLang="ko-KR" dirty="0"/>
              <a:t> Thermistor </a:t>
            </a:r>
            <a:r>
              <a:rPr lang="ko-KR" altLang="ko-KR" dirty="0"/>
              <a:t>클래스를 이용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/>
              <a:t>setCallback</a:t>
            </a:r>
            <a:r>
              <a:rPr lang="en-US" altLang="ko-KR" dirty="0"/>
              <a:t>()</a:t>
            </a:r>
            <a:r>
              <a:rPr lang="ko-KR" altLang="ko-KR" dirty="0"/>
              <a:t>을 사용</a:t>
            </a:r>
            <a:r>
              <a:rPr lang="ko-KR" altLang="en-US" dirty="0"/>
              <a:t>한 </a:t>
            </a:r>
            <a:r>
              <a:rPr lang="ko-KR" altLang="ko-KR" dirty="0"/>
              <a:t>비동기 온도 값을 </a:t>
            </a:r>
            <a:r>
              <a:rPr lang="ko-KR" altLang="en-US" dirty="0"/>
              <a:t>읽기 코드 구현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453CA2-6512-4E29-9F86-8E36BB01E472}"/>
              </a:ext>
            </a:extLst>
          </p:cNvPr>
          <p:cNvSpPr/>
          <p:nvPr/>
        </p:nvSpPr>
        <p:spPr>
          <a:xfrm>
            <a:off x="1082181" y="3029743"/>
            <a:ext cx="9924175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Thermistor(3)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onThermistor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print("Temp = %.2f"%(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thermi.calcTempC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delay(20)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onThermistor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225120922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200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DCMotor</a:t>
            </a:r>
            <a:r>
              <a:rPr lang="en-US" altLang="ko-KR" dirty="0"/>
              <a:t>, Thermistor </a:t>
            </a:r>
            <a:r>
              <a:rPr lang="ko-KR" altLang="en-US" dirty="0"/>
              <a:t>제어</a:t>
            </a:r>
            <a:r>
              <a:rPr lang="en-US" altLang="ko-KR" sz="3200" dirty="0"/>
              <a:t>(</a:t>
            </a:r>
            <a:r>
              <a:rPr lang="ko-KR" altLang="ko-KR" sz="3200" dirty="0"/>
              <a:t>모터 속도 조절 구현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케이블링</a:t>
            </a:r>
            <a:endParaRPr lang="en-US" altLang="ko-KR" dirty="0"/>
          </a:p>
          <a:p>
            <a:pPr lvl="1"/>
            <a:r>
              <a:rPr lang="en-US" altLang="ko-KR" dirty="0"/>
              <a:t>Thermistor </a:t>
            </a:r>
            <a:r>
              <a:rPr lang="ko-KR" altLang="ko-KR" dirty="0"/>
              <a:t>모듈이 케이블링 된 상태</a:t>
            </a:r>
            <a:r>
              <a:rPr lang="ko-KR" altLang="en-US" dirty="0"/>
              <a:t>에서 </a:t>
            </a:r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ko-KR" dirty="0"/>
              <a:t>모듈의 </a:t>
            </a:r>
            <a:r>
              <a:rPr lang="en-US" altLang="ko-KR" dirty="0"/>
              <a:t>VCC</a:t>
            </a:r>
            <a:r>
              <a:rPr lang="ko-KR" altLang="ko-KR" dirty="0"/>
              <a:t>를 </a:t>
            </a:r>
            <a:br>
              <a:rPr lang="en-US" altLang="ko-KR" dirty="0"/>
            </a:br>
            <a:r>
              <a:rPr lang="en-US" altLang="ko-KR" dirty="0"/>
              <a:t>5V </a:t>
            </a:r>
            <a:r>
              <a:rPr lang="ko-KR" altLang="ko-KR" dirty="0"/>
              <a:t>전원</a:t>
            </a:r>
            <a:r>
              <a:rPr lang="en-US" altLang="ko-KR" dirty="0"/>
              <a:t>, GND</a:t>
            </a:r>
            <a:r>
              <a:rPr lang="ko-KR" altLang="ko-KR" dirty="0"/>
              <a:t>를 그라운드</a:t>
            </a:r>
            <a:r>
              <a:rPr lang="en-US" altLang="ko-KR" dirty="0"/>
              <a:t>, DC_A, DC_B</a:t>
            </a:r>
            <a:r>
              <a:rPr lang="ko-KR" altLang="ko-KR" dirty="0"/>
              <a:t>를 </a:t>
            </a:r>
            <a:r>
              <a:rPr lang="en-US" altLang="ko-KR" dirty="0"/>
              <a:t>GPIO 5, 6</a:t>
            </a:r>
            <a:r>
              <a:rPr lang="ko-KR" altLang="ko-KR" dirty="0"/>
              <a:t>에 연결</a:t>
            </a:r>
            <a:endParaRPr lang="en-US" altLang="ko-KR" dirty="0"/>
          </a:p>
          <a:p>
            <a:pPr lvl="1"/>
            <a:r>
              <a:rPr lang="ko-KR" altLang="ko-KR" dirty="0"/>
              <a:t>모터는 </a:t>
            </a:r>
            <a:r>
              <a:rPr lang="en-US" altLang="ko-KR" dirty="0"/>
              <a:t>CW </a:t>
            </a:r>
            <a:r>
              <a:rPr lang="ko-KR" altLang="ko-KR" dirty="0"/>
              <a:t>방향으로만 회전시키고 온도에 따라 회전 속도만 바꿀 </a:t>
            </a:r>
            <a:br>
              <a:rPr lang="en-US" altLang="ko-KR" dirty="0"/>
            </a:br>
            <a:r>
              <a:rPr lang="ko-KR" altLang="ko-KR" dirty="0"/>
              <a:t>것이므로 </a:t>
            </a:r>
            <a:r>
              <a:rPr lang="en-US" altLang="ko-KR" dirty="0"/>
              <a:t>DC_B </a:t>
            </a:r>
            <a:r>
              <a:rPr lang="ko-KR" altLang="ko-KR" dirty="0"/>
              <a:t>연결은 제외</a:t>
            </a:r>
            <a:r>
              <a:rPr lang="ko-KR" altLang="en-US" dirty="0"/>
              <a:t>가능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AC0203-516A-4E53-9823-12DE312DEC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24300" y="3731428"/>
            <a:ext cx="4343400" cy="30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339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200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DCMotor</a:t>
            </a:r>
            <a:r>
              <a:rPr lang="en-US" altLang="ko-KR" dirty="0"/>
              <a:t>, Thermistor </a:t>
            </a:r>
            <a:r>
              <a:rPr lang="ko-KR" altLang="en-US" dirty="0"/>
              <a:t>제어</a:t>
            </a:r>
            <a:r>
              <a:rPr lang="en-US" altLang="ko-KR" sz="3200" dirty="0"/>
              <a:t>(</a:t>
            </a:r>
            <a:r>
              <a:rPr lang="ko-KR" altLang="ko-KR" sz="3200" dirty="0"/>
              <a:t>모터 속도 조절 구현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24 ~ 25</a:t>
            </a:r>
            <a:r>
              <a:rPr lang="ko-KR" altLang="ko-KR" dirty="0"/>
              <a:t>도를 기준으로 모터 속도를 중간인 </a:t>
            </a:r>
            <a:r>
              <a:rPr lang="en-US" altLang="ko-KR" dirty="0"/>
              <a:t>4</a:t>
            </a:r>
            <a:r>
              <a:rPr lang="ko-KR" altLang="ko-KR" dirty="0"/>
              <a:t>로 유지하다가 온도</a:t>
            </a:r>
            <a:r>
              <a:rPr lang="ko-KR" altLang="en-US" dirty="0"/>
              <a:t>에 따라 속도가 변화 </a:t>
            </a:r>
            <a:r>
              <a:rPr lang="ko-KR" altLang="ko-KR" dirty="0"/>
              <a:t>하도록 구현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BCF1C7-060F-4ECA-A761-A070DCDDB778}"/>
              </a:ext>
            </a:extLst>
          </p:cNvPr>
          <p:cNvGrpSpPr/>
          <p:nvPr/>
        </p:nvGrpSpPr>
        <p:grpSpPr>
          <a:xfrm>
            <a:off x="1249091" y="2738001"/>
            <a:ext cx="9693818" cy="3754874"/>
            <a:chOff x="1082182" y="2738001"/>
            <a:chExt cx="9693818" cy="375487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F834A4-1B3E-42F9-977A-46B6D3DBD06C}"/>
                </a:ext>
              </a:extLst>
            </p:cNvPr>
            <p:cNvSpPr/>
            <p:nvPr/>
          </p:nvSpPr>
          <p:spPr>
            <a:xfrm>
              <a:off x="1082182" y="2738001"/>
              <a:ext cx="4680000" cy="37548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numCol="1">
              <a:spAutoFit/>
            </a:bodyPr>
            <a:lstStyle/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from pop import *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motor =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DCMotor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(5, 6)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thermi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Thermistor(3)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oldSpeed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0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def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onThermistor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global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oldSpeed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temp = int(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thermi.calcTempC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if temp &lt; 22: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speed = 1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elif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22 &lt;= temp &lt;= 23: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speed = 2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endPara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D192985-5A4E-4EC2-BA27-E401F8CF64CC}"/>
                </a:ext>
              </a:extLst>
            </p:cNvPr>
            <p:cNvSpPr/>
            <p:nvPr/>
          </p:nvSpPr>
          <p:spPr>
            <a:xfrm>
              <a:off x="6096000" y="2738001"/>
              <a:ext cx="4680000" cy="37548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numCol="1">
              <a:spAutoFit/>
            </a:bodyPr>
            <a:lstStyle/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elif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24 &lt;= temp &lt;= 25: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speed = 4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elif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26 &lt;= temp &lt;= 27: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speed = 7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elif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temp &gt; 27: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speed = 10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if 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oldSpeed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!= speed):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oldSpeed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speed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print("speed = %d"%(speed))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motor.setSpeed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(speed)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motor.forward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delay(100)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thermi.setCallback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onThermistor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input("Press &lt;Enter&gt; key...\n")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89073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200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DCMotor</a:t>
            </a:r>
            <a:r>
              <a:rPr lang="en-US" altLang="ko-KR" dirty="0"/>
              <a:t>, Thermistor </a:t>
            </a:r>
            <a:r>
              <a:rPr lang="ko-KR" altLang="en-US" dirty="0"/>
              <a:t>제어</a:t>
            </a:r>
            <a:r>
              <a:rPr lang="en-US" altLang="ko-KR" sz="3200" dirty="0"/>
              <a:t>(</a:t>
            </a:r>
            <a:r>
              <a:rPr lang="ko-KR" altLang="ko-KR" sz="3200" dirty="0"/>
              <a:t>모터 속도 조절 구현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현재 온도에 따라 모터 회전 속도가 </a:t>
            </a:r>
            <a:r>
              <a:rPr lang="ko-KR" altLang="en-US" dirty="0"/>
              <a:t>변화함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ko-KR" dirty="0"/>
              <a:t>테스트 환경에 따라 온도 범위 변경이 필요</a:t>
            </a:r>
            <a:r>
              <a:rPr lang="ko-KR" altLang="en-US" dirty="0"/>
              <a:t>함</a:t>
            </a:r>
            <a:r>
              <a:rPr lang="en-US" altLang="ko-KR" dirty="0"/>
              <a:t>)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596913-4BDF-4313-9EBB-873B6BBCCE57}"/>
              </a:ext>
            </a:extLst>
          </p:cNvPr>
          <p:cNvPicPr/>
          <p:nvPr/>
        </p:nvPicPr>
        <p:blipFill rotWithShape="1">
          <a:blip r:embed="rId3"/>
          <a:srcRect b="24461"/>
          <a:stretch/>
        </p:blipFill>
        <p:spPr bwMode="auto">
          <a:xfrm>
            <a:off x="2400695" y="2781300"/>
            <a:ext cx="7390610" cy="27103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981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0101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전자가 많은 </a:t>
            </a:r>
            <a:r>
              <a:rPr lang="en-US" altLang="ko-KR" dirty="0"/>
              <a:t>N</a:t>
            </a:r>
            <a:r>
              <a:rPr lang="ko-KR" altLang="ko-KR" dirty="0"/>
              <a:t>형 반도체와 전공이 많은 </a:t>
            </a:r>
            <a:r>
              <a:rPr lang="en-US" altLang="ko-KR" dirty="0"/>
              <a:t>P</a:t>
            </a:r>
            <a:r>
              <a:rPr lang="ko-KR" altLang="ko-KR" dirty="0"/>
              <a:t>형 반도를 접합한 </a:t>
            </a:r>
            <a:r>
              <a:rPr lang="ko-KR" altLang="en-US" dirty="0"/>
              <a:t>구조</a:t>
            </a:r>
            <a:endParaRPr lang="en-US" altLang="ko-KR" dirty="0"/>
          </a:p>
          <a:p>
            <a:r>
              <a:rPr lang="ko-KR" altLang="ko-KR" dirty="0"/>
              <a:t>반도체에 순방향 전압을 주면 전자와 정공이 접합부로 이동하면서 재결합 에너지가 발생하는데 이 과정에서 빛이 방출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ko-KR" altLang="ko-KR" dirty="0"/>
              <a:t>전기 에너지를 열에너지와 빛에너지로 바꾸는 기존 광원보다 </a:t>
            </a:r>
            <a:br>
              <a:rPr lang="en-US" altLang="ko-KR" dirty="0"/>
            </a:br>
            <a:r>
              <a:rPr lang="ko-KR" altLang="ko-KR" dirty="0"/>
              <a:t>전기에너지를 직접 빛에너지로 바꾸기 때문에 에너지 낭비 없는 고효율의 빛 </a:t>
            </a:r>
            <a:r>
              <a:rPr lang="ko-KR" altLang="en-US" dirty="0"/>
              <a:t>사용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9696C9-6E9B-4C08-9F72-BA79246041CD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68800" y="4378061"/>
            <a:ext cx="3454400" cy="235981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53040973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개의 아날로그 센서 값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0657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케이블링</a:t>
            </a:r>
            <a:endParaRPr lang="en-US" altLang="ko-KR" dirty="0"/>
          </a:p>
          <a:p>
            <a:pPr lvl="1"/>
            <a:r>
              <a:rPr lang="en-US" altLang="ko-KR" dirty="0"/>
              <a:t>Potentiometer, Sound, </a:t>
            </a:r>
            <a:r>
              <a:rPr lang="en-US" altLang="ko-KR" dirty="0" err="1"/>
              <a:t>Cds</a:t>
            </a:r>
            <a:r>
              <a:rPr lang="en-US" altLang="ko-KR" dirty="0"/>
              <a:t>, Thermistor </a:t>
            </a:r>
            <a:r>
              <a:rPr lang="ko-KR" altLang="ko-KR" dirty="0"/>
              <a:t>모듈을 각각 </a:t>
            </a:r>
            <a:r>
              <a:rPr lang="en-US" altLang="ko-KR" dirty="0"/>
              <a:t>5V </a:t>
            </a:r>
            <a:r>
              <a:rPr lang="ko-KR" altLang="ko-KR" dirty="0"/>
              <a:t>전원 및 </a:t>
            </a:r>
            <a:br>
              <a:rPr lang="en-US" altLang="ko-KR" dirty="0"/>
            </a:br>
            <a:r>
              <a:rPr lang="ko-KR" altLang="ko-KR" dirty="0"/>
              <a:t>그라운드와 함께</a:t>
            </a:r>
            <a:r>
              <a:rPr lang="en-US" altLang="ko-KR" dirty="0"/>
              <a:t> A0 ~ A3</a:t>
            </a:r>
            <a:r>
              <a:rPr lang="ko-KR" altLang="ko-KR" dirty="0"/>
              <a:t>에 차례로 연결</a:t>
            </a:r>
          </a:p>
          <a:p>
            <a:pPr lvl="1"/>
            <a:endParaRPr lang="ko-KR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1B17E3-0829-48F9-9B9B-7AAE8A186D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0" y="3002726"/>
            <a:ext cx="7620000" cy="376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964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개의 아날로그 센서 값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0657" cy="48704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A0 ~ A3 </a:t>
            </a:r>
            <a:r>
              <a:rPr lang="ko-KR" altLang="ko-KR" dirty="0"/>
              <a:t>채널 번호를 인자로</a:t>
            </a:r>
            <a:r>
              <a:rPr lang="en-US" altLang="ko-KR" dirty="0"/>
              <a:t> Potentiometer, Sound, </a:t>
            </a:r>
            <a:r>
              <a:rPr lang="en-US" altLang="ko-KR" dirty="0" err="1"/>
              <a:t>Cds</a:t>
            </a:r>
            <a:r>
              <a:rPr lang="en-US" altLang="ko-KR" dirty="0"/>
              <a:t>, Thermistor </a:t>
            </a:r>
            <a:r>
              <a:rPr lang="ko-KR" altLang="ko-KR" dirty="0"/>
              <a:t>객체를 만든 후 </a:t>
            </a:r>
            <a:r>
              <a:rPr lang="en-US" altLang="ko-KR" dirty="0"/>
              <a:t>while </a:t>
            </a:r>
            <a:r>
              <a:rPr lang="ko-KR" altLang="ko-KR" dirty="0"/>
              <a:t>루프에서 각 객체에 대해 </a:t>
            </a:r>
            <a:r>
              <a:rPr lang="en-US" altLang="ko-KR" dirty="0" err="1"/>
              <a:t>readAverage</a:t>
            </a:r>
            <a:r>
              <a:rPr lang="en-US" altLang="ko-KR" dirty="0"/>
              <a:t>()</a:t>
            </a:r>
            <a:r>
              <a:rPr lang="ko-KR" altLang="ko-KR" dirty="0"/>
              <a:t>를 호출한 후 결과를 출력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ADE019-6FA8-47FE-AF3F-3905C37D999A}"/>
              </a:ext>
            </a:extLst>
          </p:cNvPr>
          <p:cNvSpPr/>
          <p:nvPr/>
        </p:nvSpPr>
        <p:spPr>
          <a:xfrm>
            <a:off x="1082181" y="3429000"/>
            <a:ext cx="9924175" cy="3208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500" dirty="0">
                <a:latin typeface="D2Coding" panose="020B0609020101020101" pitchFamily="49" charset="-127"/>
                <a:ea typeface="D2Coding" panose="020B0609020101020101" pitchFamily="49" charset="-127"/>
              </a:rPr>
              <a:t>  </a:t>
            </a:r>
            <a:endParaRPr lang="ko-KR" altLang="ko-KR" sz="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Potentiometer(0)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Sound(1)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Thermistor(3)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500" dirty="0">
                <a:latin typeface="D2Coding" panose="020B0609020101020101" pitchFamily="49" charset="-127"/>
                <a:ea typeface="D2Coding" panose="020B0609020101020101" pitchFamily="49" charset="-127"/>
              </a:rPr>
              <a:t>  </a:t>
            </a:r>
            <a:endParaRPr lang="ko-KR" altLang="ko-KR" sz="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try: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valPoten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valSnd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snd.readAverage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valThermi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thermi.calcTempC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thermi.readAverage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500" dirty="0"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endParaRPr lang="ko-KR" altLang="ko-KR" sz="5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%2d,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%4d,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%3d,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%3d"%(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valPoten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valSnd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valThermi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delay(500)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lnSpc>
                <a:spcPct val="90000"/>
              </a:lnSpc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except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KeyboardInterrupt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pass</a:t>
            </a:r>
          </a:p>
        </p:txBody>
      </p:sp>
    </p:spTree>
    <p:extLst>
      <p:ext uri="{BB962C8B-B14F-4D97-AF65-F5344CB8AC3E}">
        <p14:creationId xmlns:p14="http://schemas.microsoft.com/office/powerpoint/2010/main" val="118437766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개의 아날로그 센서 값 읽기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여러 개의 아날로그 센서</a:t>
            </a:r>
            <a:r>
              <a:rPr lang="en-US" altLang="ko-KR" dirty="0"/>
              <a:t> </a:t>
            </a:r>
            <a:r>
              <a:rPr lang="ko-KR" altLang="ko-KR" dirty="0"/>
              <a:t>값이 약 </a:t>
            </a:r>
            <a:r>
              <a:rPr lang="en-US" altLang="ko-KR" dirty="0"/>
              <a:t>0.5</a:t>
            </a:r>
            <a:r>
              <a:rPr lang="ko-KR" altLang="ko-KR" dirty="0"/>
              <a:t>초 주기로 출력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ko-KR" altLang="ko-KR" dirty="0"/>
              <a:t>공기 중 소리를 캡처하는 </a:t>
            </a:r>
            <a:r>
              <a:rPr lang="en-US" altLang="ko-KR" dirty="0"/>
              <a:t>Sound </a:t>
            </a:r>
            <a:r>
              <a:rPr lang="ko-KR" altLang="ko-KR" dirty="0"/>
              <a:t>모듈은 읽는 시점에 따라 짧은 시간 발생하는 소리를 놓칠 수 있</a:t>
            </a:r>
            <a:r>
              <a:rPr lang="ko-KR" altLang="en-US" dirty="0"/>
              <a:t>음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28F41-A69A-41EE-ABEC-7EA3D779285A}"/>
              </a:ext>
            </a:extLst>
          </p:cNvPr>
          <p:cNvPicPr/>
          <p:nvPr/>
        </p:nvPicPr>
        <p:blipFill rotWithShape="1">
          <a:blip r:embed="rId3"/>
          <a:srcRect b="23776"/>
          <a:stretch/>
        </p:blipFill>
        <p:spPr bwMode="auto">
          <a:xfrm>
            <a:off x="3219456" y="3314700"/>
            <a:ext cx="5753088" cy="2870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36905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개의 아날로그 센서 값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setCallback</a:t>
            </a:r>
            <a:r>
              <a:rPr lang="en-US" altLang="ko-KR" dirty="0"/>
              <a:t>()</a:t>
            </a:r>
            <a:r>
              <a:rPr lang="ko-KR" altLang="ko-KR" dirty="0"/>
              <a:t>을 사용</a:t>
            </a:r>
            <a:r>
              <a:rPr lang="ko-KR" altLang="en-US" dirty="0"/>
              <a:t>한 </a:t>
            </a:r>
            <a:r>
              <a:rPr lang="ko-KR" altLang="ko-KR" dirty="0"/>
              <a:t>비동기 온도 값을 </a:t>
            </a:r>
            <a:r>
              <a:rPr lang="ko-KR" altLang="en-US" dirty="0"/>
              <a:t>읽기 코드 구현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2D5827-A926-4B80-8899-C0E09D8B7D6F}"/>
              </a:ext>
            </a:extLst>
          </p:cNvPr>
          <p:cNvGrpSpPr/>
          <p:nvPr/>
        </p:nvGrpSpPr>
        <p:grpSpPr>
          <a:xfrm>
            <a:off x="1082180" y="2458243"/>
            <a:ext cx="9693820" cy="4185761"/>
            <a:chOff x="1082180" y="2458243"/>
            <a:chExt cx="9693820" cy="418576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9453CA2-6512-4E29-9F86-8E36BB01E472}"/>
                </a:ext>
              </a:extLst>
            </p:cNvPr>
            <p:cNvSpPr/>
            <p:nvPr/>
          </p:nvSpPr>
          <p:spPr>
            <a:xfrm>
              <a:off x="1082180" y="2458243"/>
              <a:ext cx="4680000" cy="41857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numCol="1">
              <a:spAutoFit/>
            </a:bodyPr>
            <a:lstStyle/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from pop import *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poten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Potentiometer(0)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snd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Sound(1)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cds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Cds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(2)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thermi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Thermistor(3)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oldPoten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0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oldThermi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0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def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onPotentiometer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global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oldPoten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if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oldPoten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==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return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oldPoten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print("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potntiometer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%d"%(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delay(200)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E21A8A-B487-41D6-AFC8-D7206383B2A3}"/>
                </a:ext>
              </a:extLst>
            </p:cNvPr>
            <p:cNvSpPr/>
            <p:nvPr/>
          </p:nvSpPr>
          <p:spPr>
            <a:xfrm>
              <a:off x="6096000" y="2458243"/>
              <a:ext cx="4680000" cy="41857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numCol="1">
              <a:spAutoFit/>
            </a:bodyPr>
            <a:lstStyle/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def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onSound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print("sound = %d"%(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delay(20)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def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onCds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print("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cds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%d"%(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delay(100)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def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onThermistor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global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oldThermi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temp = int(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thermi.calcTempC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val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if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oldThermi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== temp: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return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4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oldThermi</a:t>
              </a:r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= temp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print("thermistor = %d"%(temp))</a:t>
              </a:r>
              <a:endPara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lvl="0"/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delay(500)</a:t>
              </a:r>
            </a:p>
            <a:p>
              <a:pPr lvl="0"/>
              <a:endPara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88095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개의 아날로그 센서 값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setCallback</a:t>
            </a:r>
            <a:r>
              <a:rPr lang="en-US" altLang="ko-KR" dirty="0"/>
              <a:t>()</a:t>
            </a:r>
            <a:r>
              <a:rPr lang="ko-KR" altLang="ko-KR" dirty="0"/>
              <a:t>을 사용</a:t>
            </a:r>
            <a:r>
              <a:rPr lang="ko-KR" altLang="en-US" dirty="0"/>
              <a:t>한 </a:t>
            </a:r>
            <a:r>
              <a:rPr lang="ko-KR" altLang="ko-KR" dirty="0"/>
              <a:t>비동기 온도 값을 </a:t>
            </a:r>
            <a:r>
              <a:rPr lang="ko-KR" altLang="en-US" dirty="0"/>
              <a:t>읽기 코드 구현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453CA2-6512-4E29-9F86-8E36BB01E472}"/>
              </a:ext>
            </a:extLst>
          </p:cNvPr>
          <p:cNvSpPr/>
          <p:nvPr/>
        </p:nvSpPr>
        <p:spPr>
          <a:xfrm>
            <a:off x="1082181" y="2458243"/>
            <a:ext cx="9924175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poten.setCallback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onPotentiometer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snd.setCallback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onSound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mode=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SpiAdc.MODE_EXCLUSIVE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max=1000) 	      # 1000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을 초과할 때 읽기</a:t>
            </a: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cds.setCallback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onCds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mode=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SpiAdc.MODE_INCLUSIVE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min=400, max=600)  # 400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이상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600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이하일 때 읽기</a:t>
            </a: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thermi.setCallback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onThermistor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0612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2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여러 개의 아날로그 센서 값 읽기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 err="1"/>
              <a:t>포텐셔미터의</a:t>
            </a:r>
            <a:r>
              <a:rPr lang="ko-KR" altLang="ko-KR" dirty="0"/>
              <a:t> 노부를 돌리거나 </a:t>
            </a:r>
            <a:r>
              <a:rPr lang="ko-KR" altLang="ko-KR" dirty="0" err="1"/>
              <a:t>서미스터</a:t>
            </a:r>
            <a:r>
              <a:rPr lang="ko-KR" altLang="ko-KR" dirty="0"/>
              <a:t> 소자를 손으로 잡으면 해당 값이 출력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en-US" altLang="ko-KR" dirty="0"/>
              <a:t>Sound</a:t>
            </a:r>
            <a:r>
              <a:rPr lang="ko-KR" altLang="ko-KR" dirty="0"/>
              <a:t>는 소리가 </a:t>
            </a:r>
            <a:r>
              <a:rPr lang="en-US" altLang="ko-KR" dirty="0"/>
              <a:t>1000</a:t>
            </a:r>
            <a:r>
              <a:rPr lang="ko-KR" altLang="ko-KR" dirty="0"/>
              <a:t>을 초과할 때</a:t>
            </a:r>
            <a:r>
              <a:rPr lang="en-US" altLang="ko-KR" dirty="0"/>
              <a:t> </a:t>
            </a:r>
            <a:r>
              <a:rPr lang="ko-KR" altLang="en-US" dirty="0"/>
              <a:t>출력 됨</a:t>
            </a:r>
            <a:endParaRPr lang="en-US" altLang="ko-KR" dirty="0"/>
          </a:p>
          <a:p>
            <a:r>
              <a:rPr lang="en-US" altLang="ko-KR" dirty="0" err="1"/>
              <a:t>Cds</a:t>
            </a:r>
            <a:r>
              <a:rPr lang="ko-KR" altLang="ko-KR" dirty="0"/>
              <a:t>는 주변 밝기가 </a:t>
            </a:r>
            <a:r>
              <a:rPr lang="en-US" altLang="ko-KR" dirty="0"/>
              <a:t>400 ~ 600</a:t>
            </a:r>
            <a:r>
              <a:rPr lang="ko-KR" altLang="ko-KR" dirty="0" err="1"/>
              <a:t>룩스</a:t>
            </a:r>
            <a:r>
              <a:rPr lang="en-US" altLang="ko-KR" dirty="0"/>
              <a:t> </a:t>
            </a:r>
            <a:r>
              <a:rPr lang="ko-KR" altLang="en-US" dirty="0"/>
              <a:t>사이만 </a:t>
            </a:r>
            <a:r>
              <a:rPr lang="ko-KR" altLang="ko-KR" dirty="0"/>
              <a:t>출력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373E5C-313A-4A08-8E3C-9767E078EFC0}"/>
              </a:ext>
            </a:extLst>
          </p:cNvPr>
          <p:cNvPicPr/>
          <p:nvPr/>
        </p:nvPicPr>
        <p:blipFill rotWithShape="1">
          <a:blip r:embed="rId3"/>
          <a:srcRect t="5630" b="36049"/>
          <a:stretch/>
        </p:blipFill>
        <p:spPr>
          <a:xfrm>
            <a:off x="2400694" y="3683000"/>
            <a:ext cx="7390612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98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 전류 제한 저항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LED </a:t>
                </a:r>
                <a:r>
                  <a:rPr lang="ko-KR" altLang="en-US" dirty="0"/>
                  <a:t>전류 제한 저항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LED</a:t>
                </a:r>
                <a:r>
                  <a:rPr lang="ko-KR" altLang="en-US" dirty="0"/>
                  <a:t>는</a:t>
                </a:r>
                <a:r>
                  <a:rPr lang="ko-KR" altLang="ko-KR" dirty="0"/>
                  <a:t> 허용 전류 이내로 전류가 흘러야 하</a:t>
                </a:r>
                <a:r>
                  <a:rPr lang="ko-KR" altLang="en-US" dirty="0"/>
                  <a:t>기 때문에 </a:t>
                </a:r>
                <a:r>
                  <a:rPr lang="ko-KR" altLang="ko-KR" dirty="0"/>
                  <a:t>전류 제한이 중요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LED</a:t>
                </a:r>
                <a:r>
                  <a:rPr lang="ko-KR" altLang="en-US" dirty="0"/>
                  <a:t>는 </a:t>
                </a:r>
                <a:r>
                  <a:rPr lang="ko-KR" altLang="ko-KR" dirty="0"/>
                  <a:t>순방향 전류</a:t>
                </a:r>
                <a:r>
                  <a:rPr lang="ko-KR" altLang="en-US" dirty="0"/>
                  <a:t>에서 동작하는데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일정 범위를 넘어서면 </a:t>
                </a:r>
                <a:r>
                  <a:rPr lang="en-US" altLang="ko-KR" dirty="0"/>
                  <a:t>LED </a:t>
                </a:r>
                <a:r>
                  <a:rPr lang="ko-KR" altLang="ko-KR" dirty="0"/>
                  <a:t>저항이 빠르게 낮아지면서 무리하게 전류를 끌어와 망가질 수 있</a:t>
                </a:r>
                <a:r>
                  <a:rPr lang="ko-KR" altLang="en-US" dirty="0"/>
                  <a:t>음</a:t>
                </a:r>
                <a:r>
                  <a:rPr lang="en-US" altLang="ko-KR" dirty="0"/>
                  <a:t> </a:t>
                </a:r>
              </a:p>
              <a:p>
                <a:pPr lvl="1"/>
                <a:r>
                  <a:rPr lang="ko-KR" altLang="ko-KR" dirty="0"/>
                  <a:t>일정 수준의 순방향 전류를 유지하도록 전류 제한 저항을</a:t>
                </a:r>
                <a:r>
                  <a:rPr lang="en-US" altLang="ko-KR" dirty="0"/>
                  <a:t> </a:t>
                </a:r>
                <a:r>
                  <a:rPr lang="ko-KR" altLang="ko-KR" dirty="0"/>
                  <a:t>추가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필요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전류 제한 저항</a:t>
                </a:r>
                <a:r>
                  <a:rPr lang="en-US" altLang="ko-KR" dirty="0"/>
                  <a:t> </a:t>
                </a:r>
                <a:r>
                  <a:rPr lang="ko-KR" altLang="ko-KR" dirty="0"/>
                  <a:t>값</a:t>
                </a:r>
                <a:r>
                  <a:rPr lang="en-US" altLang="ko-KR" dirty="0"/>
                  <a:t> </a:t>
                </a:r>
                <a:r>
                  <a:rPr lang="ko-KR" altLang="ko-KR" dirty="0"/>
                  <a:t>결정</a:t>
                </a:r>
                <a:endParaRPr lang="en-US" altLang="ko-KR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altLang="ko-KR" dirty="0"/>
                  <a:t>LED</a:t>
                </a:r>
                <a:r>
                  <a:rPr lang="ko-KR" altLang="ko-KR" dirty="0"/>
                  <a:t>의 데이터시트를 통해</a:t>
                </a:r>
                <a:r>
                  <a:rPr lang="en-US" altLang="ko-KR" dirty="0"/>
                  <a:t> LED</a:t>
                </a:r>
                <a:r>
                  <a:rPr lang="ko-KR" altLang="ko-KR" dirty="0"/>
                  <a:t>의 순방향 전류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i</a:t>
                </a:r>
                <a:r>
                  <a:rPr lang="ko-KR" altLang="ko-KR" dirty="0"/>
                  <a:t>와 순방향 전압 강하</a:t>
                </a:r>
                <a:r>
                  <a:rPr lang="en-US" altLang="ko-KR" dirty="0"/>
                  <a:t> </a:t>
                </a:r>
                <a:r>
                  <a:rPr lang="en-US" altLang="ko-KR" dirty="0" err="1"/>
                  <a:t>V</a:t>
                </a:r>
                <a:r>
                  <a:rPr lang="en-US" altLang="ko-KR" baseline="-25000" dirty="0" err="1"/>
                  <a:t>f</a:t>
                </a:r>
                <a:r>
                  <a:rPr lang="en-US" altLang="ko-KR" baseline="-25000" dirty="0"/>
                  <a:t> </a:t>
                </a:r>
                <a:r>
                  <a:rPr lang="ko-KR" altLang="ko-KR" dirty="0"/>
                  <a:t>및 </a:t>
                </a:r>
                <a:br>
                  <a:rPr lang="en-US" altLang="ko-KR" dirty="0"/>
                </a:br>
                <a:r>
                  <a:rPr lang="ko-KR" altLang="ko-KR" dirty="0"/>
                  <a:t>전원 전압</a:t>
                </a:r>
                <a:r>
                  <a:rPr lang="en-US" altLang="ko-KR" dirty="0"/>
                  <a:t>V</a:t>
                </a:r>
                <a:r>
                  <a:rPr lang="en-US" altLang="ko-KR" baseline="-25000" dirty="0"/>
                  <a:t>s</a:t>
                </a:r>
                <a:r>
                  <a:rPr lang="ko-KR" altLang="ko-KR" dirty="0"/>
                  <a:t>을 파악</a:t>
                </a:r>
                <a:endParaRPr lang="en-US" altLang="ko-KR" dirty="0"/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ko-KR" dirty="0"/>
                  <a:t>공식을 통해 전류 제한 저항을 결정</a:t>
                </a:r>
              </a:p>
              <a:p>
                <a:pPr lvl="1"/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3"/>
                <a:stretch>
                  <a:fillRect l="-1043" t="-2128" r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E628D12-FA8B-4DC3-ABF7-833CB22DA8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9902" y="4704323"/>
            <a:ext cx="2681680" cy="2082247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12056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 전류 제한 저항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순방향 전압 강하</a:t>
            </a:r>
            <a:r>
              <a:rPr lang="en-US" altLang="ko-KR" dirty="0"/>
              <a:t>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f</a:t>
            </a:r>
            <a:endParaRPr lang="en-US" altLang="ko-KR" baseline="-25000" dirty="0"/>
          </a:p>
          <a:p>
            <a:pPr lvl="1"/>
            <a:r>
              <a:rPr lang="en-US" altLang="ko-KR" dirty="0"/>
              <a:t>LED</a:t>
            </a:r>
            <a:r>
              <a:rPr lang="ko-KR" altLang="en-US" dirty="0"/>
              <a:t>의 종류에 따라 </a:t>
            </a:r>
            <a:r>
              <a:rPr lang="en-US" altLang="ko-KR" dirty="0"/>
              <a:t>1.4V ~ 2.8V</a:t>
            </a:r>
            <a:r>
              <a:rPr lang="ko-KR" altLang="ko-KR" dirty="0"/>
              <a:t>까지 </a:t>
            </a:r>
            <a:r>
              <a:rPr lang="ko-KR" altLang="en-US" dirty="0"/>
              <a:t>분포되어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ko-KR" dirty="0"/>
              <a:t>순방향 전압에 따른 순방향 전류 관계</a:t>
            </a:r>
            <a:endParaRPr lang="en-US" altLang="ko-KR" dirty="0"/>
          </a:p>
          <a:p>
            <a:pPr lvl="1"/>
            <a:r>
              <a:rPr lang="ko-KR" altLang="ko-KR" dirty="0"/>
              <a:t>순방향 전류 역시</a:t>
            </a:r>
            <a:r>
              <a:rPr lang="en-US" altLang="ko-KR" dirty="0"/>
              <a:t> 100uA ~ 50mA</a:t>
            </a:r>
            <a:r>
              <a:rPr lang="ko-KR" altLang="ko-KR" dirty="0"/>
              <a:t>까지 다양</a:t>
            </a:r>
            <a:r>
              <a:rPr lang="ko-KR" altLang="en-US" dirty="0"/>
              <a:t>함</a:t>
            </a:r>
            <a:endParaRPr lang="en-US" altLang="ko-KR" dirty="0"/>
          </a:p>
          <a:p>
            <a:pPr marL="457200" lvl="1" indent="0">
              <a:buNone/>
            </a:pP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A182F-CC64-4AF0-9E4A-116540B669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50755" y="3020037"/>
            <a:ext cx="2819155" cy="381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76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 모듈 회로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Led </a:t>
                </a:r>
                <a:r>
                  <a:rPr lang="ko-KR" altLang="ko-KR" dirty="0"/>
                  <a:t>모듈은 </a:t>
                </a:r>
                <a:r>
                  <a:rPr lang="en-US" altLang="ko-KR" dirty="0"/>
                  <a:t>4</a:t>
                </a:r>
                <a:r>
                  <a:rPr lang="ko-KR" altLang="ko-KR" dirty="0"/>
                  <a:t>개의 </a:t>
                </a:r>
                <a:r>
                  <a:rPr lang="en-US" altLang="ko-KR" dirty="0"/>
                  <a:t>LED(D1 ~ D4)</a:t>
                </a:r>
                <a:r>
                  <a:rPr lang="ko-KR" altLang="en-US" dirty="0"/>
                  <a:t>로 구성되어</a:t>
                </a:r>
                <a:r>
                  <a:rPr lang="en-US" altLang="ko-KR" dirty="0"/>
                  <a:t> </a:t>
                </a:r>
                <a:r>
                  <a:rPr lang="ko-KR" altLang="ko-KR" dirty="0"/>
                  <a:t>있</a:t>
                </a:r>
                <a:r>
                  <a:rPr lang="ko-KR" altLang="en-US" dirty="0"/>
                  <a:t>음</a:t>
                </a:r>
                <a:endParaRPr lang="en-US" altLang="ko-KR" dirty="0"/>
              </a:p>
              <a:p>
                <a:r>
                  <a:rPr lang="en-US" altLang="ko-KR" dirty="0"/>
                  <a:t>D1 ~ D4</a:t>
                </a:r>
                <a:r>
                  <a:rPr lang="ko-KR" altLang="ko-KR" dirty="0"/>
                  <a:t>의 짧은 핀</a:t>
                </a:r>
                <a:r>
                  <a:rPr lang="en-US" altLang="ko-KR" dirty="0"/>
                  <a:t>(-)</a:t>
                </a:r>
                <a:r>
                  <a:rPr lang="ko-KR" altLang="ko-KR" dirty="0"/>
                  <a:t>은 그라운드</a:t>
                </a:r>
                <a:r>
                  <a:rPr lang="en-US" altLang="ko-KR" dirty="0"/>
                  <a:t>(GND1)</a:t>
                </a:r>
                <a:r>
                  <a:rPr lang="ko-KR" altLang="ko-KR" dirty="0"/>
                  <a:t>에 연결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긴 핀</a:t>
                </a:r>
                <a:r>
                  <a:rPr lang="en-US" altLang="ko-KR" dirty="0"/>
                  <a:t>(+)</a:t>
                </a:r>
                <a:r>
                  <a:rPr lang="ko-KR" altLang="ko-KR" dirty="0"/>
                  <a:t>은 </a:t>
                </a:r>
                <a:br>
                  <a:rPr lang="en-US" altLang="ko-KR" dirty="0"/>
                </a:br>
                <a:r>
                  <a:rPr lang="ko-KR" altLang="ko-KR" dirty="0"/>
                  <a:t>전원을 공급받는 </a:t>
                </a:r>
                <a:r>
                  <a:rPr lang="en-US" altLang="ko-KR" dirty="0"/>
                  <a:t>LED1 ~ LED4</a:t>
                </a:r>
                <a:r>
                  <a:rPr lang="ko-KR" altLang="ko-KR" dirty="0"/>
                  <a:t>에 연결</a:t>
                </a:r>
                <a:r>
                  <a:rPr lang="ko-KR" altLang="en-US" dirty="0"/>
                  <a:t>되어 있음</a:t>
                </a:r>
                <a:endParaRPr lang="en-US" altLang="ko-KR" dirty="0"/>
              </a:p>
              <a:p>
                <a:r>
                  <a:rPr lang="ko-KR" altLang="ko-KR" dirty="0"/>
                  <a:t>그라운드 쪽에는 전류 제한 저항</a:t>
                </a:r>
                <a:r>
                  <a:rPr lang="en-US" altLang="ko-KR" dirty="0"/>
                  <a:t>(R1 ~ R4)</a:t>
                </a:r>
                <a:r>
                  <a:rPr lang="ko-KR" altLang="ko-KR" dirty="0"/>
                  <a:t>이 추가되었는데</a:t>
                </a:r>
                <a:r>
                  <a:rPr lang="en-US" altLang="ko-KR" dirty="0"/>
                  <a:t>, </a:t>
                </a:r>
                <a:br>
                  <a:rPr lang="en-US" altLang="ko-KR" dirty="0"/>
                </a:br>
                <a:r>
                  <a:rPr lang="ko-KR" altLang="ko-KR" dirty="0"/>
                  <a:t>계산 값</a:t>
                </a:r>
                <a:r>
                  <a:rPr lang="en-US" altLang="ko-KR" dirty="0"/>
                  <a:t>(V</a:t>
                </a:r>
                <a:r>
                  <a:rPr lang="en-US" altLang="ko-KR" baseline="-25000" dirty="0"/>
                  <a:t>s</a:t>
                </a:r>
                <a:r>
                  <a:rPr lang="en-US" altLang="ko-KR" dirty="0"/>
                  <a:t> : 3.3V, </a:t>
                </a:r>
                <a:r>
                  <a:rPr lang="en-US" altLang="ko-KR" dirty="0" err="1"/>
                  <a:t>V</a:t>
                </a:r>
                <a:r>
                  <a:rPr lang="en-US" altLang="ko-KR" baseline="-25000" dirty="0" err="1"/>
                  <a:t>f</a:t>
                </a:r>
                <a:r>
                  <a:rPr lang="en-US" altLang="ko-KR" baseline="-25000" dirty="0"/>
                  <a:t> </a:t>
                </a:r>
                <a:r>
                  <a:rPr lang="en-US" altLang="ko-KR" dirty="0"/>
                  <a:t> : 1.4V, i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2mA </a:t>
                </a:r>
                <a:r>
                  <a:rPr lang="ko-KR" altLang="en-US" dirty="0"/>
                  <a:t>이므로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950= 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3.3−1.4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0.002</m:t>
                        </m:r>
                      </m:den>
                    </m:f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옴</a:t>
                </a:r>
                <a:r>
                  <a:rPr lang="en-US" altLang="ko-KR" dirty="0"/>
                  <a:t>) </a:t>
                </a:r>
                <a:br>
                  <a:rPr lang="en-US" altLang="ko-KR" dirty="0"/>
                </a:br>
                <a:r>
                  <a:rPr lang="en-US" altLang="ko-KR" dirty="0"/>
                  <a:t>950</a:t>
                </a:r>
                <a:r>
                  <a:rPr lang="ko-KR" altLang="en-US" dirty="0"/>
                  <a:t>의 근사치인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ko-KR" dirty="0"/>
                  <a:t>옴 저항을 사용</a:t>
                </a:r>
                <a:endParaRPr lang="en-US" altLang="ko-KR" dirty="0"/>
              </a:p>
              <a:p>
                <a:r>
                  <a:rPr lang="ko-KR" altLang="ko-KR" dirty="0"/>
                  <a:t>프로세서는 </a:t>
                </a:r>
                <a:r>
                  <a:rPr lang="en-US" altLang="ko-KR" dirty="0"/>
                  <a:t>LED1 ~ LED4</a:t>
                </a:r>
                <a:r>
                  <a:rPr lang="ko-KR" altLang="ko-KR" dirty="0"/>
                  <a:t>를 통해 </a:t>
                </a:r>
                <a:br>
                  <a:rPr lang="en-US" altLang="ko-KR" dirty="0"/>
                </a:br>
                <a:r>
                  <a:rPr lang="en-US" altLang="ko-KR" dirty="0"/>
                  <a:t>D1 ~ D4</a:t>
                </a:r>
                <a:r>
                  <a:rPr lang="ko-KR" altLang="ko-KR" dirty="0"/>
                  <a:t>의 긴 핀</a:t>
                </a:r>
                <a:r>
                  <a:rPr lang="en-US" altLang="ko-KR" dirty="0"/>
                  <a:t>(+)</a:t>
                </a:r>
                <a:r>
                  <a:rPr lang="ko-KR" altLang="ko-KR" dirty="0"/>
                  <a:t>에 연결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3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CEC84E1-9F2C-4577-B0FE-84DB726B0E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49999" y="4260850"/>
            <a:ext cx="3042406" cy="251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15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모듈 동작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모듈의 </a:t>
            </a:r>
            <a:r>
              <a:rPr lang="en-US" altLang="ko-KR" dirty="0"/>
              <a:t>GND</a:t>
            </a:r>
            <a:r>
              <a:rPr lang="ko-KR" altLang="en-US" dirty="0"/>
              <a:t>를 프로세스의 </a:t>
            </a:r>
            <a:r>
              <a:rPr lang="en-US" altLang="ko-KR" dirty="0"/>
              <a:t>GND</a:t>
            </a:r>
            <a:r>
              <a:rPr lang="ko-KR" altLang="en-US" dirty="0"/>
              <a:t>에 연결</a:t>
            </a:r>
            <a:endParaRPr lang="en-US" altLang="ko-KR" dirty="0"/>
          </a:p>
          <a:p>
            <a:r>
              <a:rPr lang="en-US" altLang="ko-KR" dirty="0"/>
              <a:t>D1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D4</a:t>
            </a:r>
            <a:r>
              <a:rPr lang="ko-KR" altLang="en-US" dirty="0"/>
              <a:t>에 </a:t>
            </a:r>
            <a:r>
              <a:rPr lang="en-US" altLang="ko-KR" dirty="0"/>
              <a:t>3.3V </a:t>
            </a:r>
            <a:r>
              <a:rPr lang="ko-KR" altLang="en-US" dirty="0"/>
              <a:t>또는 </a:t>
            </a:r>
            <a:r>
              <a:rPr lang="en-US" altLang="ko-KR" dirty="0"/>
              <a:t>5V</a:t>
            </a:r>
            <a:r>
              <a:rPr lang="ko-KR" altLang="en-US" dirty="0"/>
              <a:t>를 인가하여 </a:t>
            </a:r>
            <a:r>
              <a:rPr lang="en-US" altLang="ko-KR" dirty="0"/>
              <a:t>LED </a:t>
            </a:r>
            <a:r>
              <a:rPr lang="ko-KR" altLang="en-US" dirty="0"/>
              <a:t>점등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884F7D-FC6E-47F5-A220-57828B49B1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2004" y="3060117"/>
            <a:ext cx="5287991" cy="33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0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모듈 케이블링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6053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Led </a:t>
            </a:r>
            <a:r>
              <a:rPr lang="ko-KR" altLang="ko-KR" dirty="0"/>
              <a:t>모듈 제어를 위해 </a:t>
            </a:r>
            <a:r>
              <a:rPr lang="en-US" altLang="ko-KR" dirty="0"/>
              <a:t>D1 ~ D4</a:t>
            </a:r>
            <a:r>
              <a:rPr lang="ko-KR" altLang="ko-KR" dirty="0"/>
              <a:t>를 </a:t>
            </a:r>
            <a:r>
              <a:rPr lang="en-US" altLang="ko-KR" dirty="0"/>
              <a:t>GPIO 2, 3, 4, 17</a:t>
            </a:r>
            <a:r>
              <a:rPr lang="ko-KR" altLang="ko-KR" dirty="0"/>
              <a:t>에 연결</a:t>
            </a:r>
            <a:endParaRPr lang="en-US" altLang="ko-KR" dirty="0"/>
          </a:p>
          <a:p>
            <a:r>
              <a:rPr lang="en-US" altLang="ko-KR" dirty="0"/>
              <a:t>D1~ D4</a:t>
            </a:r>
            <a:r>
              <a:rPr lang="ko-KR" altLang="ko-KR" dirty="0"/>
              <a:t>에 </a:t>
            </a:r>
            <a:r>
              <a:rPr lang="en-US" altLang="ko-KR" dirty="0"/>
              <a:t>HIGH</a:t>
            </a:r>
            <a:r>
              <a:rPr lang="ko-KR" altLang="ko-KR" dirty="0"/>
              <a:t>를 출력하면 </a:t>
            </a:r>
            <a:r>
              <a:rPr lang="en-US" altLang="ko-KR" dirty="0"/>
              <a:t>3.3V </a:t>
            </a:r>
            <a:r>
              <a:rPr lang="ko-KR" altLang="ko-KR" dirty="0"/>
              <a:t>전원이 공급되어 </a:t>
            </a:r>
            <a:r>
              <a:rPr lang="en-US" altLang="ko-KR" dirty="0"/>
              <a:t>LED</a:t>
            </a:r>
            <a:r>
              <a:rPr lang="ko-KR" altLang="ko-KR" dirty="0"/>
              <a:t>가 켜지고</a:t>
            </a:r>
            <a:r>
              <a:rPr lang="en-US" altLang="ko-KR" dirty="0"/>
              <a:t>, LOW</a:t>
            </a:r>
            <a:r>
              <a:rPr lang="ko-KR" altLang="ko-KR" dirty="0"/>
              <a:t>를 출력하면 꺼</a:t>
            </a:r>
            <a:r>
              <a:rPr lang="ko-KR" altLang="en-US" dirty="0"/>
              <a:t>짐</a:t>
            </a:r>
            <a:br>
              <a:rPr lang="en-US" altLang="ko-KR" dirty="0"/>
            </a:br>
            <a:r>
              <a:rPr lang="en-US" altLang="ko-KR" sz="2000" dirty="0"/>
              <a:t>(LED </a:t>
            </a:r>
            <a:r>
              <a:rPr lang="ko-KR" altLang="ko-KR" sz="2000" dirty="0"/>
              <a:t>아래 </a:t>
            </a:r>
            <a:r>
              <a:rPr lang="en-US" altLang="ko-KR" sz="2000" dirty="0"/>
              <a:t>D4, D3, D2, D1 </a:t>
            </a:r>
            <a:r>
              <a:rPr lang="ko-KR" altLang="ko-KR" sz="2000" dirty="0"/>
              <a:t>표시는 핀 헤더 표시와 반대</a:t>
            </a:r>
            <a:r>
              <a:rPr lang="ko-KR" altLang="en-US" sz="2000" dirty="0"/>
              <a:t>로</a:t>
            </a:r>
            <a:r>
              <a:rPr lang="en-US" altLang="ko-KR" sz="2000" dirty="0"/>
              <a:t> </a:t>
            </a:r>
            <a:r>
              <a:rPr lang="ko-KR" altLang="en-US" sz="2000" dirty="0"/>
              <a:t>되어있음</a:t>
            </a:r>
            <a:r>
              <a:rPr lang="en-US" altLang="ko-KR" sz="2000" dirty="0"/>
              <a:t>)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38F2F-828C-4EB0-A713-56FFC112C4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2004" y="3467187"/>
            <a:ext cx="5287991" cy="33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1B202-5604-41D3-955A-10BEBF7D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663B51-9521-40B9-BBB4-DC59ADC11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파이썬</a:t>
            </a:r>
            <a:r>
              <a:rPr lang="ko-KR" altLang="en-US" dirty="0"/>
              <a:t> 스크립트에서 </a:t>
            </a:r>
            <a:r>
              <a:rPr lang="en-US" altLang="ko-KR" dirty="0" err="1"/>
              <a:t>WiringPi</a:t>
            </a:r>
            <a:r>
              <a:rPr lang="ko-KR" altLang="en-US" dirty="0" err="1"/>
              <a:t>를</a:t>
            </a:r>
            <a:r>
              <a:rPr lang="ko-KR" altLang="en-US" dirty="0"/>
              <a:t> 사용하려면 먼저 </a:t>
            </a:r>
            <a:r>
              <a:rPr lang="en-US" altLang="ko-KR" dirty="0"/>
              <a:t>import </a:t>
            </a:r>
            <a:r>
              <a:rPr lang="ko-KR" altLang="en-US" dirty="0"/>
              <a:t>또는 </a:t>
            </a:r>
            <a:r>
              <a:rPr lang="en-US" altLang="ko-KR" dirty="0"/>
              <a:t>from import </a:t>
            </a:r>
            <a:r>
              <a:rPr lang="ko-KR" altLang="en-US" dirty="0"/>
              <a:t>구문으로</a:t>
            </a:r>
            <a:br>
              <a:rPr lang="en-US" altLang="ko-KR" dirty="0"/>
            </a:br>
            <a:r>
              <a:rPr lang="ko-KR" altLang="en-US" dirty="0"/>
              <a:t>라이브러리를 읽어온 후 다음과 같은 </a:t>
            </a:r>
            <a:r>
              <a:rPr lang="en-US" altLang="ko-KR" dirty="0" err="1"/>
              <a:t>wiringPiSetupXXX</a:t>
            </a:r>
            <a:r>
              <a:rPr lang="en-US" altLang="ko-KR" dirty="0"/>
              <a:t>() </a:t>
            </a:r>
            <a:r>
              <a:rPr lang="ko-KR" altLang="en-US" dirty="0"/>
              <a:t>함수로 초기화해야 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wiringPiSetup</a:t>
            </a:r>
            <a:r>
              <a:rPr lang="en-US" altLang="ko-KR" dirty="0"/>
              <a:t>()</a:t>
            </a:r>
          </a:p>
          <a:p>
            <a:pPr lvl="2">
              <a:lnSpc>
                <a:spcPct val="120000"/>
              </a:lnSpc>
            </a:pPr>
            <a:r>
              <a:rPr lang="ko-KR" altLang="en-US" dirty="0" err="1"/>
              <a:t>아두이노처럼</a:t>
            </a:r>
            <a:r>
              <a:rPr lang="ko-KR" altLang="en-US" dirty="0"/>
              <a:t> </a:t>
            </a:r>
            <a:r>
              <a:rPr lang="ko-KR" altLang="en-US" dirty="0" err="1"/>
              <a:t>라즈베리</a:t>
            </a:r>
            <a:r>
              <a:rPr lang="ko-KR" altLang="en-US" dirty="0"/>
              <a:t> 파이 핀 헤더 일련번호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wiringPiSetupGpio</a:t>
            </a:r>
            <a:r>
              <a:rPr lang="en-US" altLang="ko-KR" dirty="0"/>
              <a:t>()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GPIO </a:t>
            </a:r>
            <a:r>
              <a:rPr lang="ko-KR" altLang="en-US" dirty="0"/>
              <a:t>번호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wiringPiSetupPhys</a:t>
            </a:r>
            <a:r>
              <a:rPr lang="en-US" altLang="ko-KR" dirty="0"/>
              <a:t>()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핀 헤더 일련번호로 </a:t>
            </a:r>
            <a:r>
              <a:rPr lang="ko-KR" altLang="en-US" dirty="0" err="1"/>
              <a:t>라즈베리</a:t>
            </a:r>
            <a:r>
              <a:rPr lang="ko-KR" altLang="en-US" dirty="0"/>
              <a:t> 파이 하위 호환 유지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wiringPiSetupSys</a:t>
            </a:r>
            <a:r>
              <a:rPr lang="en-US" altLang="ko-KR" dirty="0"/>
              <a:t>()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GPIO </a:t>
            </a:r>
            <a:r>
              <a:rPr lang="ko-KR" altLang="en-US" dirty="0"/>
              <a:t>번호로 </a:t>
            </a:r>
            <a:r>
              <a:rPr lang="en-US" altLang="ko-KR" dirty="0"/>
              <a:t>sys </a:t>
            </a:r>
            <a:r>
              <a:rPr lang="ko-KR" altLang="en-US" dirty="0"/>
              <a:t>파일시스템을 통해 접근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초기화 구문 코드 예시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B2A78B-333B-4B28-974D-7BEDCDEB8028}"/>
              </a:ext>
            </a:extLst>
          </p:cNvPr>
          <p:cNvSpPr/>
          <p:nvPr/>
        </p:nvSpPr>
        <p:spPr>
          <a:xfrm>
            <a:off x="1082181" y="5376744"/>
            <a:ext cx="1027162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50012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D1</a:t>
            </a:r>
            <a:r>
              <a:rPr lang="ko-KR" altLang="en-US" dirty="0"/>
              <a:t>만 </a:t>
            </a:r>
            <a:r>
              <a:rPr lang="en-US" altLang="ko-KR" dirty="0"/>
              <a:t>2</a:t>
            </a:r>
            <a:r>
              <a:rPr lang="ko-KR" altLang="en-US" dirty="0"/>
              <a:t>초간 점등하고 소등되는 프로그램 구현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D2FA8-1C81-483D-A418-A4E0142D5CAE}"/>
              </a:ext>
            </a:extLst>
          </p:cNvPr>
          <p:cNvSpPr/>
          <p:nvPr/>
        </p:nvSpPr>
        <p:spPr>
          <a:xfrm>
            <a:off x="1082181" y="2535130"/>
            <a:ext cx="5570289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</a:p>
          <a:p>
            <a:pPr lvl="0"/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pPr lvl="0"/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led1 = 2     # D1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GPIO 2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에 연결되었다고 가정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(led1, OUTPUT)</a:t>
            </a:r>
          </a:p>
          <a:p>
            <a:pPr lvl="0"/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(led1, HIGH)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delay(2000)</a:t>
            </a: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(led1, LOW)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B1C35-618C-49CF-975E-BEA4639E67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46117" y="3023468"/>
            <a:ext cx="4604855" cy="14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01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D1 ~ D4</a:t>
            </a:r>
            <a:r>
              <a:rPr lang="ko-KR" altLang="ko-KR" dirty="0"/>
              <a:t>를 </a:t>
            </a:r>
            <a:r>
              <a:rPr lang="en-US" altLang="ko-KR" dirty="0"/>
              <a:t>0.1</a:t>
            </a:r>
            <a:r>
              <a:rPr lang="ko-KR" altLang="ko-KR" dirty="0"/>
              <a:t>초 간격으로 </a:t>
            </a:r>
            <a:r>
              <a:rPr lang="en-US" altLang="ko-KR" dirty="0"/>
              <a:t>D1</a:t>
            </a:r>
            <a:r>
              <a:rPr lang="ko-KR" altLang="ko-KR" dirty="0"/>
              <a:t>부터 </a:t>
            </a:r>
            <a:r>
              <a:rPr lang="en-US" altLang="ko-KR" dirty="0"/>
              <a:t>D4</a:t>
            </a:r>
            <a:r>
              <a:rPr lang="ko-KR" altLang="ko-KR" dirty="0"/>
              <a:t>까지 차례로 </a:t>
            </a:r>
            <a:r>
              <a:rPr lang="ko-KR" altLang="en-US" dirty="0"/>
              <a:t>점등 한 후 </a:t>
            </a:r>
            <a:r>
              <a:rPr lang="ko-KR" altLang="ko-KR" dirty="0"/>
              <a:t>역순으로 </a:t>
            </a:r>
            <a:r>
              <a:rPr lang="ko-KR" altLang="en-US" dirty="0"/>
              <a:t>소등 </a:t>
            </a:r>
            <a:r>
              <a:rPr lang="ko-KR" altLang="ko-KR" dirty="0"/>
              <a:t>구현</a:t>
            </a:r>
            <a:r>
              <a:rPr lang="en-US" altLang="ko-KR" sz="1600" dirty="0"/>
              <a:t>(while </a:t>
            </a:r>
            <a:r>
              <a:rPr lang="ko-KR" altLang="ko-KR" sz="1600" dirty="0"/>
              <a:t>무한 루프에서 실행하므로</a:t>
            </a:r>
            <a:r>
              <a:rPr lang="en-US" altLang="ko-KR" sz="1600" dirty="0"/>
              <a:t> &lt;Ctrl&gt;c</a:t>
            </a:r>
            <a:r>
              <a:rPr lang="ko-KR" altLang="ko-KR" sz="1600" dirty="0"/>
              <a:t>를 눌러 강제로 실행을 종료</a:t>
            </a:r>
            <a:r>
              <a:rPr lang="en-US" altLang="ko-KR" sz="1600" dirty="0"/>
              <a:t> </a:t>
            </a:r>
            <a:r>
              <a:rPr lang="ko-KR" altLang="en-US" sz="1600" dirty="0"/>
              <a:t>필요</a:t>
            </a:r>
            <a:r>
              <a:rPr lang="en-US" altLang="ko-KR" sz="1600" dirty="0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453CA2-6512-4E29-9F86-8E36BB01E472}"/>
              </a:ext>
            </a:extLst>
          </p:cNvPr>
          <p:cNvSpPr/>
          <p:nvPr/>
        </p:nvSpPr>
        <p:spPr>
          <a:xfrm>
            <a:off x="1082181" y="2845523"/>
            <a:ext cx="9924175" cy="3754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[2, 3, 4, 17]       	    # D1 ~ D4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가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GPIO 2, 3, 4, 17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에 연결되었다고 가정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for pin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(pin,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for pin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(pin,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for pin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[-1::-1]:       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리스트의 마지막 요소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(-1:)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에서 첫 번째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(::)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까지 역순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(:-1)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으로 순환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(pin,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EFED11-5D12-46A0-AC05-C859BEB387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43981" y="4089400"/>
            <a:ext cx="4319905" cy="15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92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D1 ~ D4</a:t>
            </a:r>
            <a:r>
              <a:rPr lang="ko-KR" altLang="ko-KR" dirty="0"/>
              <a:t>를 </a:t>
            </a:r>
            <a:r>
              <a:rPr lang="en-US" altLang="ko-KR" dirty="0"/>
              <a:t>0.1</a:t>
            </a:r>
            <a:r>
              <a:rPr lang="ko-KR" altLang="ko-KR" dirty="0"/>
              <a:t>초 간격으로 </a:t>
            </a:r>
            <a:r>
              <a:rPr lang="en-US" altLang="ko-KR" dirty="0"/>
              <a:t>D1</a:t>
            </a:r>
            <a:r>
              <a:rPr lang="ko-KR" altLang="ko-KR" dirty="0"/>
              <a:t>부터 </a:t>
            </a:r>
            <a:r>
              <a:rPr lang="en-US" altLang="ko-KR" dirty="0"/>
              <a:t>D4</a:t>
            </a:r>
            <a:r>
              <a:rPr lang="ko-KR" altLang="ko-KR" dirty="0"/>
              <a:t>까지 차례로 </a:t>
            </a:r>
            <a:r>
              <a:rPr lang="ko-KR" altLang="en-US" dirty="0"/>
              <a:t>점등 한 후 </a:t>
            </a:r>
            <a:r>
              <a:rPr lang="ko-KR" altLang="ko-KR" dirty="0"/>
              <a:t>역순으로 </a:t>
            </a:r>
            <a:r>
              <a:rPr lang="ko-KR" altLang="en-US" dirty="0"/>
              <a:t>소등 </a:t>
            </a:r>
            <a:r>
              <a:rPr lang="ko-KR" altLang="ko-KR" dirty="0"/>
              <a:t>구현</a:t>
            </a:r>
            <a:r>
              <a:rPr lang="ko-KR" altLang="en-US" dirty="0"/>
              <a:t>에 </a:t>
            </a:r>
            <a:r>
              <a:rPr lang="en-US" altLang="ko-KR" dirty="0" err="1"/>
              <a:t>KeyboardInterrupt</a:t>
            </a:r>
            <a:r>
              <a:rPr lang="en-US" altLang="ko-KR" dirty="0"/>
              <a:t> </a:t>
            </a:r>
            <a:r>
              <a:rPr lang="ko-KR" altLang="en-US" dirty="0"/>
              <a:t>예외처리 추가 구현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D2FA8-1C81-483D-A418-A4E0142D5CAE}"/>
              </a:ext>
            </a:extLst>
          </p:cNvPr>
          <p:cNvSpPr/>
          <p:nvPr/>
        </p:nvSpPr>
        <p:spPr>
          <a:xfrm>
            <a:off x="1082181" y="2845523"/>
            <a:ext cx="9924175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 </a:t>
            </a:r>
          </a:p>
          <a:p>
            <a:pPr lvl="0"/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 </a:t>
            </a:r>
          </a:p>
          <a:p>
            <a:pPr lvl="0"/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[2, 3, 4, 17]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for pin in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(pin, OUTPUT)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try: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True: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for pin in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(pin, HIGH)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delay(100)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for pin in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[-1::-1]: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(pin, LOW)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delay(100)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except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KeyboardInterrupt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for pin in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                 #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KeyboardInterrupt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예외가 발생하면 모든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LED </a:t>
            </a:r>
            <a:r>
              <a:rPr lang="ko-KR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끄기</a:t>
            </a:r>
          </a:p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(pin, LOW)</a:t>
            </a:r>
          </a:p>
        </p:txBody>
      </p:sp>
    </p:spTree>
    <p:extLst>
      <p:ext uri="{BB962C8B-B14F-4D97-AF65-F5344CB8AC3E}">
        <p14:creationId xmlns:p14="http://schemas.microsoft.com/office/powerpoint/2010/main" val="2727601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제어구문 재사용을 위한 함수 또는 클래스는 모듈화가 용이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메소드 정의방법</a:t>
            </a:r>
            <a:endParaRPr lang="en-US" altLang="ko-KR" dirty="0"/>
          </a:p>
          <a:p>
            <a:pPr lvl="1"/>
            <a:r>
              <a:rPr lang="ko-KR" altLang="en-US" dirty="0"/>
              <a:t>첫 번째 매개변수는</a:t>
            </a:r>
            <a:r>
              <a:rPr lang="en-US" altLang="ko-KR" dirty="0"/>
              <a:t> </a:t>
            </a:r>
            <a:r>
              <a:rPr lang="ko-KR" altLang="en-US" dirty="0"/>
              <a:t>인스턴스</a:t>
            </a:r>
            <a:endParaRPr lang="en-US" altLang="ko-KR" dirty="0"/>
          </a:p>
          <a:p>
            <a:pPr lvl="1"/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pPr lvl="2"/>
            <a:r>
              <a:rPr lang="ko-KR" altLang="en-US" dirty="0"/>
              <a:t>객체 생성 시 호출되는 메소드</a:t>
            </a:r>
            <a:endParaRPr lang="en-US" altLang="ko-KR" dirty="0"/>
          </a:p>
          <a:p>
            <a:pPr lvl="2"/>
            <a:r>
              <a:rPr lang="ko-KR" altLang="en-US" dirty="0"/>
              <a:t>인스턴스 필드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en-US" altLang="ko-KR" dirty="0"/>
              <a:t>__del__() </a:t>
            </a:r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 </a:t>
            </a:r>
            <a:r>
              <a:rPr lang="ko-KR" altLang="en-US" dirty="0"/>
              <a:t>제거 시 호출되는 메소드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FF86CF-2348-48B4-8699-396FC004FB76}"/>
              </a:ext>
            </a:extLst>
          </p:cNvPr>
          <p:cNvSpPr/>
          <p:nvPr/>
        </p:nvSpPr>
        <p:spPr>
          <a:xfrm>
            <a:off x="5914239" y="2845523"/>
            <a:ext cx="5511567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class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MyLed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def __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__(self, pin):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self.pin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pin  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인스턴스 변수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self.pin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에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pin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대입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(pin,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def __del__(self):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def on(self):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self.pin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def off(self):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self.pin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LOW)</a:t>
            </a:r>
          </a:p>
        </p:txBody>
      </p:sp>
    </p:spTree>
    <p:extLst>
      <p:ext uri="{BB962C8B-B14F-4D97-AF65-F5344CB8AC3E}">
        <p14:creationId xmlns:p14="http://schemas.microsoft.com/office/powerpoint/2010/main" val="2346300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MyLed</a:t>
            </a:r>
            <a:r>
              <a:rPr lang="en-US" altLang="ko-KR" dirty="0"/>
              <a:t> </a:t>
            </a:r>
            <a:r>
              <a:rPr lang="ko-KR" altLang="en-US" dirty="0"/>
              <a:t>클래스를 사용한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D2FA8-1C81-483D-A418-A4E0142D5CAE}"/>
              </a:ext>
            </a:extLst>
          </p:cNvPr>
          <p:cNvSpPr/>
          <p:nvPr/>
        </p:nvSpPr>
        <p:spPr>
          <a:xfrm>
            <a:off x="1082180" y="2454169"/>
            <a:ext cx="4865613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class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MyLed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def __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__(self, pin):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self.pin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pin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(pin,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def __del__(self):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def on(self):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self.pin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def off(self):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self.pin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ECFE33-B49F-42B4-A606-97413A9E5071}"/>
              </a:ext>
            </a:extLst>
          </p:cNvPr>
          <p:cNvSpPr/>
          <p:nvPr/>
        </p:nvSpPr>
        <p:spPr>
          <a:xfrm>
            <a:off x="6322851" y="2454169"/>
            <a:ext cx="4655890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MyLed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(2),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MyLed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(3),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MyLed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(4),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MyLed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(17)]    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[-1::-1]: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</a:p>
        </p:txBody>
      </p:sp>
    </p:spTree>
    <p:extLst>
      <p:ext uri="{BB962C8B-B14F-4D97-AF65-F5344CB8AC3E}">
        <p14:creationId xmlns:p14="http://schemas.microsoft.com/office/powerpoint/2010/main" val="2687562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모듈 제어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Pop </a:t>
                </a:r>
                <a:r>
                  <a:rPr lang="ko-KR" altLang="en-US" dirty="0"/>
                  <a:t>라이브러리를 사용한 </a:t>
                </a:r>
                <a:r>
                  <a:rPr lang="en-US" altLang="ko-KR" dirty="0"/>
                  <a:t>Led</a:t>
                </a:r>
                <a:r>
                  <a:rPr lang="ko-KR" altLang="en-US" dirty="0"/>
                  <a:t> 제어</a:t>
                </a:r>
                <a:endParaRPr lang="en-US" altLang="ko-KR" dirty="0"/>
              </a:p>
              <a:p>
                <a:r>
                  <a:rPr lang="en-US" altLang="ko-KR" dirty="0"/>
                  <a:t>Led </a:t>
                </a:r>
                <a:r>
                  <a:rPr lang="ko-KR" altLang="en-US" dirty="0"/>
                  <a:t>클래스 기능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Led(n)</a:t>
                </a:r>
              </a:p>
              <a:p>
                <a:pPr lvl="2"/>
                <a:r>
                  <a:rPr lang="en-US" altLang="ko-KR" dirty="0"/>
                  <a:t>Led</a:t>
                </a:r>
                <a:r>
                  <a:rPr lang="ko-KR" altLang="en-US" dirty="0"/>
                  <a:t> 객체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생성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LED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ko-KR" altLang="ko-KR" dirty="0"/>
                  <a:t>에 연결된</a:t>
                </a:r>
                <a:r>
                  <a:rPr lang="en-US" altLang="ko-KR" dirty="0"/>
                  <a:t> GPIO </a:t>
                </a:r>
                <a:r>
                  <a:rPr lang="ko-KR" altLang="ko-KR" dirty="0"/>
                  <a:t>번호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on()</a:t>
                </a:r>
              </a:p>
              <a:p>
                <a:pPr lvl="2"/>
                <a:r>
                  <a:rPr lang="en-US" altLang="ko-KR" dirty="0"/>
                  <a:t>Led</a:t>
                </a:r>
                <a:r>
                  <a:rPr lang="ko-KR" altLang="en-US" dirty="0"/>
                  <a:t> 점등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off()</a:t>
                </a:r>
              </a:p>
              <a:p>
                <a:pPr lvl="2"/>
                <a:r>
                  <a:rPr lang="en-US" altLang="ko-KR" dirty="0"/>
                  <a:t>Led </a:t>
                </a:r>
                <a:r>
                  <a:rPr lang="ko-KR" altLang="en-US" dirty="0"/>
                  <a:t>소등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3"/>
                <a:stretch>
                  <a:fillRect l="-1043" t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8DECFE33-B49F-42B4-A606-97413A9E5071}"/>
              </a:ext>
            </a:extLst>
          </p:cNvPr>
          <p:cNvSpPr/>
          <p:nvPr/>
        </p:nvSpPr>
        <p:spPr>
          <a:xfrm>
            <a:off x="6322851" y="2454169"/>
            <a:ext cx="4655890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[Led(2), Led(3), Led(4), Led(17)]    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[-1::-1]: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</a:p>
        </p:txBody>
      </p:sp>
    </p:spTree>
    <p:extLst>
      <p:ext uri="{BB962C8B-B14F-4D97-AF65-F5344CB8AC3E}">
        <p14:creationId xmlns:p14="http://schemas.microsoft.com/office/powerpoint/2010/main" val="323461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Buzzer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Buzzer</a:t>
            </a:r>
            <a:r>
              <a:rPr lang="ko-KR" altLang="en-US" dirty="0"/>
              <a:t>의 원리</a:t>
            </a:r>
            <a:endParaRPr lang="en-US" altLang="ko-KR" dirty="0"/>
          </a:p>
          <a:p>
            <a:pPr lvl="1"/>
            <a:r>
              <a:rPr lang="ko-KR" altLang="ko-KR" dirty="0" err="1"/>
              <a:t>피에조</a:t>
            </a:r>
            <a:r>
              <a:rPr lang="ko-KR" altLang="ko-KR" dirty="0"/>
              <a:t> 역효과를 이용한 것</a:t>
            </a:r>
            <a:endParaRPr lang="en-US" altLang="ko-KR" dirty="0"/>
          </a:p>
          <a:p>
            <a:pPr lvl="1"/>
            <a:r>
              <a:rPr lang="ko-KR" altLang="ko-KR" dirty="0"/>
              <a:t>결정체에 얇은 판을 붙여 미세한 떨림으로 소리를 </a:t>
            </a:r>
            <a:r>
              <a:rPr lang="ko-KR" altLang="en-US" dirty="0"/>
              <a:t>냄</a:t>
            </a:r>
            <a:endParaRPr lang="en-US" altLang="ko-KR" dirty="0"/>
          </a:p>
          <a:p>
            <a:r>
              <a:rPr lang="ko-KR" altLang="en-US" dirty="0" err="1"/>
              <a:t>피에조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1"/>
            <a:r>
              <a:rPr lang="ko-KR" altLang="ko-KR" dirty="0" err="1"/>
              <a:t>피에조</a:t>
            </a:r>
            <a:r>
              <a:rPr lang="ko-KR" altLang="ko-KR" dirty="0"/>
              <a:t> 직접 효과</a:t>
            </a:r>
            <a:r>
              <a:rPr lang="en-US" altLang="ko-KR" dirty="0"/>
              <a:t>(</a:t>
            </a:r>
            <a:r>
              <a:rPr lang="ko-KR" altLang="ko-KR" dirty="0"/>
              <a:t>정 효과</a:t>
            </a:r>
            <a:r>
              <a:rPr lang="en-US" altLang="ko-KR" dirty="0"/>
              <a:t>) </a:t>
            </a:r>
          </a:p>
          <a:p>
            <a:pPr lvl="2"/>
            <a:r>
              <a:rPr lang="ko-KR" altLang="ko-KR" dirty="0"/>
              <a:t>수정이나 세라믹 같은 결정체에 압력을 가하면 변형이 일어나 표면에 전압이 </a:t>
            </a:r>
            <a:br>
              <a:rPr lang="en-US" altLang="ko-KR" dirty="0"/>
            </a:br>
            <a:r>
              <a:rPr lang="ko-KR" altLang="ko-KR" dirty="0"/>
              <a:t>발생하는</a:t>
            </a:r>
            <a:r>
              <a:rPr lang="en-US" altLang="ko-KR" dirty="0"/>
              <a:t> </a:t>
            </a:r>
            <a:r>
              <a:rPr lang="ko-KR" altLang="en-US" dirty="0"/>
              <a:t>현상</a:t>
            </a:r>
            <a:endParaRPr lang="en-US" altLang="ko-KR" dirty="0"/>
          </a:p>
          <a:p>
            <a:pPr lvl="1"/>
            <a:r>
              <a:rPr lang="ko-KR" altLang="ko-KR" dirty="0" err="1"/>
              <a:t>피에조</a:t>
            </a:r>
            <a:r>
              <a:rPr lang="ko-KR" altLang="ko-KR" dirty="0"/>
              <a:t> 역 효과</a:t>
            </a:r>
            <a:r>
              <a:rPr lang="en-US" altLang="ko-KR" dirty="0"/>
              <a:t>(</a:t>
            </a:r>
            <a:r>
              <a:rPr lang="ko-KR" altLang="ko-KR" dirty="0"/>
              <a:t>부 효과</a:t>
            </a:r>
            <a:r>
              <a:rPr lang="en-US" altLang="ko-KR" dirty="0"/>
              <a:t>) </a:t>
            </a:r>
          </a:p>
          <a:p>
            <a:pPr lvl="2"/>
            <a:r>
              <a:rPr lang="ko-KR" altLang="ko-KR" dirty="0"/>
              <a:t>반대로 전압을 가하면 결정체가 수축</a:t>
            </a:r>
            <a:r>
              <a:rPr lang="en-US" altLang="ko-KR" dirty="0"/>
              <a:t>, </a:t>
            </a:r>
            <a:r>
              <a:rPr lang="ko-KR" altLang="ko-KR" dirty="0"/>
              <a:t>팽창하는</a:t>
            </a:r>
            <a:r>
              <a:rPr lang="en-US" altLang="ko-KR" dirty="0"/>
              <a:t> </a:t>
            </a:r>
            <a:r>
              <a:rPr lang="ko-KR" altLang="en-US" dirty="0"/>
              <a:t>현상</a:t>
            </a:r>
            <a:endParaRPr lang="en-US" altLang="ko-KR" dirty="0"/>
          </a:p>
          <a:p>
            <a:pPr lvl="1"/>
            <a:endParaRPr lang="ko-KR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B1557F-4B4F-480F-BDB7-635B72A89FF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9880" y="5344482"/>
            <a:ext cx="4723884" cy="151351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78766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84F11-C511-4E76-9B78-FBFCF5B1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Buzzer </a:t>
            </a:r>
            <a:r>
              <a:rPr lang="ko-KR" altLang="en-US" dirty="0"/>
              <a:t>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B22E4-09B6-4D17-AA12-8BB38D6E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/>
              <a:t>Active Type</a:t>
            </a:r>
          </a:p>
          <a:p>
            <a:pPr lvl="2"/>
            <a:r>
              <a:rPr lang="ko-KR" altLang="ko-KR" dirty="0"/>
              <a:t>구동 회로가 포함된</a:t>
            </a:r>
            <a:r>
              <a:rPr lang="en-US" altLang="ko-KR" dirty="0"/>
              <a:t> Type</a:t>
            </a:r>
          </a:p>
          <a:p>
            <a:pPr lvl="2"/>
            <a:r>
              <a:rPr lang="en-US" altLang="ko-KR" dirty="0"/>
              <a:t>HIGH</a:t>
            </a:r>
            <a:r>
              <a:rPr lang="ko-KR" altLang="ko-KR" dirty="0"/>
              <a:t>를 전달하면 바로 소리가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2"/>
            <a:r>
              <a:rPr lang="en-US" altLang="ko-KR" dirty="0"/>
              <a:t>Magnetic</a:t>
            </a:r>
            <a:r>
              <a:rPr lang="ko-KR" altLang="en-US" dirty="0"/>
              <a:t> </a:t>
            </a:r>
            <a:r>
              <a:rPr lang="en-US" altLang="ko-KR" dirty="0"/>
              <a:t>Buzzer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Passive Type</a:t>
            </a:r>
          </a:p>
          <a:p>
            <a:pPr lvl="2"/>
            <a:r>
              <a:rPr lang="ko-KR" altLang="ko-KR" dirty="0"/>
              <a:t>구동 회로가 빠진</a:t>
            </a:r>
            <a:r>
              <a:rPr lang="en-US" altLang="ko-KR" dirty="0"/>
              <a:t> Type</a:t>
            </a:r>
          </a:p>
          <a:p>
            <a:pPr lvl="2"/>
            <a:r>
              <a:rPr lang="ko-KR" altLang="ko-KR" dirty="0"/>
              <a:t>원하는 주파수를</a:t>
            </a:r>
            <a:r>
              <a:rPr lang="en-US" altLang="ko-KR" dirty="0"/>
              <a:t> PWM</a:t>
            </a:r>
            <a:r>
              <a:rPr lang="ko-KR" altLang="ko-KR" dirty="0"/>
              <a:t>으로 전달하면 주파수에 대응하는 소리가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HBE-IoT Smart Server+</a:t>
            </a:r>
            <a:r>
              <a:rPr lang="ko-KR" altLang="en-US" dirty="0"/>
              <a:t>의 </a:t>
            </a:r>
            <a:r>
              <a:rPr lang="en-US" altLang="ko-KR" dirty="0"/>
              <a:t>Buzzer </a:t>
            </a:r>
            <a:r>
              <a:rPr lang="ko-KR" altLang="ko-KR" dirty="0"/>
              <a:t>모듈은</a:t>
            </a:r>
            <a:r>
              <a:rPr lang="en-US" altLang="ko-KR" dirty="0"/>
              <a:t> Active </a:t>
            </a:r>
            <a:r>
              <a:rPr lang="ko-KR" altLang="ko-KR" dirty="0"/>
              <a:t>타입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F2F3E2-2D6B-41FD-B39A-5F5797A71B5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9603" y="1825625"/>
            <a:ext cx="2846399" cy="160337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4226777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Buzzer</a:t>
            </a:r>
            <a:r>
              <a:rPr lang="ko-KR" altLang="en-US" dirty="0"/>
              <a:t> 모듈 회로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F55C50D-2505-4CDB-A490-A4759FA96E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0886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400" dirty="0"/>
                  <a:t>Active </a:t>
                </a:r>
                <a:r>
                  <a:rPr lang="ko-KR" altLang="ko-KR" sz="2400" dirty="0"/>
                  <a:t>타입</a:t>
                </a:r>
                <a:r>
                  <a:rPr lang="ko-KR" altLang="en-US" sz="2400" dirty="0"/>
                  <a:t>의</a:t>
                </a:r>
                <a:r>
                  <a:rPr lang="ko-KR" altLang="ko-KR" sz="2400" dirty="0"/>
                  <a:t> </a:t>
                </a:r>
                <a:r>
                  <a:rPr lang="en-US" altLang="ko-KR" sz="2400" dirty="0"/>
                  <a:t>KPX-1205A Buzzer </a:t>
                </a:r>
                <a:r>
                  <a:rPr lang="ko-KR" altLang="en-US" sz="2400" dirty="0"/>
                  <a:t>사용</a:t>
                </a:r>
                <a:endParaRPr lang="en-US" altLang="ko-KR" sz="2400" dirty="0"/>
              </a:p>
              <a:p>
                <a:pPr>
                  <a:lnSpc>
                    <a:spcPct val="120000"/>
                  </a:lnSpc>
                </a:pPr>
                <a:r>
                  <a:rPr lang="en-US" altLang="ko-KR" sz="2400" dirty="0"/>
                  <a:t>Buzzer</a:t>
                </a:r>
                <a:r>
                  <a:rPr lang="ko-KR" altLang="en-US" sz="2400" dirty="0"/>
                  <a:t>의 </a:t>
                </a:r>
                <a:r>
                  <a:rPr lang="ko-KR" altLang="ko-KR" sz="2400" dirty="0"/>
                  <a:t>한 쪽</a:t>
                </a:r>
                <a:r>
                  <a:rPr lang="en-US" altLang="ko-KR" sz="2400" dirty="0"/>
                  <a:t>(+)</a:t>
                </a:r>
                <a:r>
                  <a:rPr lang="ko-KR" altLang="ko-KR" sz="2400" dirty="0"/>
                  <a:t>은 </a:t>
                </a:r>
                <a:r>
                  <a:rPr lang="en-US" altLang="ko-KR" sz="2400" dirty="0"/>
                  <a:t>5V </a:t>
                </a:r>
                <a:r>
                  <a:rPr lang="ko-KR" altLang="ko-KR" sz="2400" dirty="0"/>
                  <a:t>전원에 연결</a:t>
                </a:r>
                <a:endParaRPr lang="en-US" altLang="ko-KR" sz="2400" dirty="0"/>
              </a:p>
              <a:p>
                <a:pPr>
                  <a:lnSpc>
                    <a:spcPct val="120000"/>
                  </a:lnSpc>
                </a:pPr>
                <a:r>
                  <a:rPr lang="ko-KR" altLang="ko-KR" sz="2400" dirty="0"/>
                  <a:t>반대 쪽</a:t>
                </a:r>
                <a:r>
                  <a:rPr lang="en-US" altLang="ko-KR" sz="2400" dirty="0"/>
                  <a:t>(-)</a:t>
                </a:r>
                <a:r>
                  <a:rPr lang="ko-KR" altLang="ko-KR" sz="2400" dirty="0"/>
                  <a:t>은 스위치 역할을 하는 </a:t>
                </a:r>
                <a:r>
                  <a:rPr lang="en-US" altLang="ko-KR" sz="2400" dirty="0"/>
                  <a:t>NPN </a:t>
                </a:r>
                <a:r>
                  <a:rPr lang="ko-KR" altLang="ko-KR" sz="2400" dirty="0"/>
                  <a:t>트랜지스터</a:t>
                </a:r>
                <a:r>
                  <a:rPr lang="en-US" altLang="ko-KR" sz="2400" dirty="0"/>
                  <a:t>(KRC107S)</a:t>
                </a:r>
                <a:r>
                  <a:rPr lang="ko-KR" altLang="ko-KR" sz="2400" dirty="0"/>
                  <a:t>의 </a:t>
                </a:r>
                <a:r>
                  <a:rPr lang="ko-KR" altLang="ko-KR" sz="2400" dirty="0" err="1"/>
                  <a:t>컬렉터</a:t>
                </a:r>
                <a:r>
                  <a:rPr lang="en-US" altLang="ko-KR" sz="2400" dirty="0"/>
                  <a:t>(3) </a:t>
                </a:r>
                <a:r>
                  <a:rPr lang="ko-KR" altLang="ko-KR" sz="2400" dirty="0"/>
                  <a:t>쪽에 연결</a:t>
                </a:r>
                <a:endParaRPr lang="en-US" altLang="ko-KR" sz="2400" dirty="0"/>
              </a:p>
              <a:p>
                <a:pPr>
                  <a:lnSpc>
                    <a:spcPct val="120000"/>
                  </a:lnSpc>
                </a:pPr>
                <a:r>
                  <a:rPr lang="ko-KR" altLang="ko-KR" sz="2400" dirty="0"/>
                  <a:t>트랜지스터의 </a:t>
                </a:r>
                <a:r>
                  <a:rPr lang="ko-KR" altLang="ko-KR" sz="2400" dirty="0" err="1"/>
                  <a:t>이미터</a:t>
                </a:r>
                <a:r>
                  <a:rPr lang="en-US" altLang="ko-KR" sz="2400" dirty="0"/>
                  <a:t>(1)</a:t>
                </a:r>
                <a:r>
                  <a:rPr lang="ko-KR" altLang="ko-KR" sz="2400" dirty="0"/>
                  <a:t>는 그라운드에</a:t>
                </a:r>
                <a:r>
                  <a:rPr lang="en-US" altLang="ko-KR" sz="2400" dirty="0"/>
                  <a:t>(GND6)</a:t>
                </a:r>
                <a:r>
                  <a:rPr lang="ko-KR" altLang="ko-KR" sz="2400" dirty="0"/>
                  <a:t>에 연결</a:t>
                </a:r>
                <a:endParaRPr lang="en-US" altLang="ko-KR" sz="2400" dirty="0"/>
              </a:p>
              <a:p>
                <a:pPr>
                  <a:lnSpc>
                    <a:spcPct val="120000"/>
                  </a:lnSpc>
                </a:pPr>
                <a:r>
                  <a:rPr lang="ko-KR" altLang="ko-KR" sz="2400" dirty="0"/>
                  <a:t>스위치를 켜거나 끄는 베이스</a:t>
                </a:r>
                <a:r>
                  <a:rPr lang="en-US" altLang="ko-KR" sz="2400" dirty="0"/>
                  <a:t>(2)</a:t>
                </a:r>
                <a:r>
                  <a:rPr lang="ko-KR" altLang="ko-KR" sz="2400" dirty="0"/>
                  <a:t>는 </a:t>
                </a:r>
                <a:r>
                  <a:rPr lang="en-US" altLang="ko-KR" sz="2400" dirty="0"/>
                  <a:t>BUZZER</a:t>
                </a:r>
                <a:r>
                  <a:rPr lang="ko-KR" altLang="ko-KR" sz="2400" dirty="0"/>
                  <a:t>에 연결</a:t>
                </a:r>
                <a:endParaRPr lang="en-US" altLang="ko-KR" sz="2400" dirty="0"/>
              </a:p>
              <a:p>
                <a:pPr>
                  <a:lnSpc>
                    <a:spcPct val="120000"/>
                  </a:lnSpc>
                </a:pPr>
                <a:r>
                  <a:rPr lang="ko-KR" altLang="ko-KR" sz="2400" dirty="0"/>
                  <a:t>저항</a:t>
                </a:r>
                <a:r>
                  <a:rPr lang="en-US" altLang="ko-KR" sz="2400" dirty="0"/>
                  <a:t>(R10)</a:t>
                </a:r>
                <a:r>
                  <a:rPr lang="ko-KR" altLang="ko-KR" sz="2400" dirty="0"/>
                  <a:t>은 </a:t>
                </a:r>
                <a:r>
                  <a:rPr lang="en-US" altLang="ko-KR" sz="2400" dirty="0"/>
                  <a:t>0</a:t>
                </a:r>
                <a:r>
                  <a:rPr lang="ko-KR" altLang="ko-KR" sz="2400" dirty="0"/>
                  <a:t>에 가까운 전류를 베이스에 공급하기 위한 것으로 </a:t>
                </a:r>
                <a:r>
                  <a:rPr lang="en-US" altLang="ko-KR" sz="2400" dirty="0"/>
                  <a:t>BUZZER</a:t>
                </a:r>
                <a:r>
                  <a:rPr lang="ko-KR" altLang="ko-KR" sz="2400" dirty="0"/>
                  <a:t>가 </a:t>
                </a:r>
                <a:r>
                  <a:rPr lang="en-US" altLang="ko-KR" sz="2400" dirty="0"/>
                  <a:t>HIGH(3.3V)</a:t>
                </a:r>
                <a:r>
                  <a:rPr lang="ko-KR" altLang="ko-KR" sz="2400" dirty="0"/>
                  <a:t>이면 </a:t>
                </a:r>
                <a:br>
                  <a:rPr lang="en-US" altLang="ko-KR" sz="2400" dirty="0"/>
                </a:br>
                <a:r>
                  <a:rPr lang="ko-KR" altLang="ko-KR" sz="2400" dirty="0"/>
                  <a:t>전류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3.3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10000</m:t>
                        </m:r>
                      </m:den>
                    </m:f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=0.00033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ko-KR" sz="2400" dirty="0"/>
                  <a:t>가 </a:t>
                </a:r>
                <a:br>
                  <a:rPr lang="en-US" altLang="ko-KR" sz="2400" dirty="0"/>
                </a:br>
                <a:r>
                  <a:rPr lang="ko-KR" altLang="ko-KR" sz="2400" dirty="0"/>
                  <a:t>베이스에 공급되어 </a:t>
                </a:r>
                <a:r>
                  <a:rPr lang="ko-KR" altLang="en-US" sz="2400" dirty="0"/>
                  <a:t>전원이 공급됨</a:t>
                </a:r>
                <a:endParaRPr lang="en-US" altLang="ko-KR" sz="2400" dirty="0"/>
              </a:p>
              <a:p>
                <a:pPr>
                  <a:lnSpc>
                    <a:spcPct val="120000"/>
                  </a:lnSpc>
                </a:pPr>
                <a:r>
                  <a:rPr lang="ko-KR" altLang="ko-KR" sz="2400" dirty="0"/>
                  <a:t>프로세서는</a:t>
                </a:r>
                <a:r>
                  <a:rPr lang="en-US" altLang="ko-KR" sz="2400" dirty="0"/>
                  <a:t> BUZZER</a:t>
                </a:r>
                <a:r>
                  <a:rPr lang="ko-KR" altLang="ko-KR" sz="2400" dirty="0"/>
                  <a:t>를 통해 트랜지스터의 베이스에 연결</a:t>
                </a:r>
              </a:p>
              <a:p>
                <a:pPr>
                  <a:lnSpc>
                    <a:spcPct val="120000"/>
                  </a:lnSpc>
                </a:pP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F55C50D-2505-4CDB-A490-A4759FA96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0886" cy="4351338"/>
              </a:xfrm>
              <a:blipFill>
                <a:blip r:embed="rId2"/>
                <a:stretch>
                  <a:fillRect l="-507" t="-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7741F12-6044-4C3D-80F0-9621C28941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72305" y="4546126"/>
            <a:ext cx="2972931" cy="219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17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BDD3B-3EC3-4E29-98B5-0FD89047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Buzzer</a:t>
            </a:r>
            <a:r>
              <a:rPr lang="ko-KR" altLang="en-US" dirty="0"/>
              <a:t> 모듈 동작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C4941-730E-49AD-9DFB-0B29F4C8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VCC</a:t>
            </a:r>
            <a:r>
              <a:rPr lang="ko-KR" altLang="en-US" dirty="0"/>
              <a:t>는</a:t>
            </a:r>
            <a:r>
              <a:rPr lang="en-US" altLang="ko-KR" dirty="0"/>
              <a:t> 5V </a:t>
            </a:r>
            <a:r>
              <a:rPr lang="ko-KR" altLang="en-US" dirty="0"/>
              <a:t>전원에 연결</a:t>
            </a:r>
            <a:endParaRPr lang="en-US" altLang="ko-KR" dirty="0"/>
          </a:p>
          <a:p>
            <a:r>
              <a:rPr lang="en-US" altLang="ko-KR" dirty="0"/>
              <a:t>GND</a:t>
            </a:r>
            <a:r>
              <a:rPr lang="ko-KR" altLang="en-US" dirty="0"/>
              <a:t>는 그라운드에 연결</a:t>
            </a:r>
            <a:endParaRPr lang="en-US" altLang="ko-KR" dirty="0"/>
          </a:p>
          <a:p>
            <a:r>
              <a:rPr lang="en-US" altLang="ko-KR" dirty="0"/>
              <a:t>BUZZER</a:t>
            </a:r>
            <a:r>
              <a:rPr lang="ko-KR" altLang="en-US" dirty="0"/>
              <a:t>에 </a:t>
            </a:r>
            <a:r>
              <a:rPr lang="en-US" altLang="ko-KR" dirty="0"/>
              <a:t>3.3V </a:t>
            </a:r>
            <a:r>
              <a:rPr lang="ko-KR" altLang="en-US" dirty="0"/>
              <a:t>또는 </a:t>
            </a:r>
            <a:r>
              <a:rPr lang="en-US" altLang="ko-KR" dirty="0"/>
              <a:t>5V </a:t>
            </a:r>
            <a:r>
              <a:rPr lang="ko-KR" altLang="en-US" dirty="0"/>
              <a:t>인가 후 소리 발생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9744E4-6902-4027-B1B5-9B4678A8EB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2005" y="3429000"/>
            <a:ext cx="5287991" cy="33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1B202-5604-41D3-955A-10BEBF7D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방향 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663B51-9521-40B9-BBB4-DC59ADC11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pinMode</a:t>
            </a:r>
            <a:r>
              <a:rPr lang="en-US" altLang="ko-KR" dirty="0"/>
              <a:t>()</a:t>
            </a:r>
            <a:r>
              <a:rPr lang="ko-KR" altLang="ko-KR" dirty="0"/>
              <a:t>를 이용해 사용할 핀의 방향을 지정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ko-KR" altLang="ko-KR" dirty="0"/>
          </a:p>
          <a:p>
            <a:pPr lvl="0"/>
            <a:r>
              <a:rPr lang="en-US" altLang="ko-KR" dirty="0" err="1"/>
              <a:t>pinMode</a:t>
            </a:r>
            <a:r>
              <a:rPr lang="en-US" altLang="ko-KR" dirty="0"/>
              <a:t>(pin, direction)</a:t>
            </a:r>
            <a:endParaRPr lang="ko-KR" altLang="ko-KR" dirty="0"/>
          </a:p>
          <a:p>
            <a:pPr lvl="1"/>
            <a:r>
              <a:rPr lang="en-US" altLang="ko-KR" dirty="0"/>
              <a:t>pin</a:t>
            </a:r>
          </a:p>
          <a:p>
            <a:pPr lvl="2"/>
            <a:r>
              <a:rPr lang="ko-KR" altLang="ko-KR" dirty="0"/>
              <a:t>일련 번호 또는 </a:t>
            </a:r>
            <a:r>
              <a:rPr lang="en-US" altLang="ko-KR" dirty="0"/>
              <a:t>GPIO </a:t>
            </a:r>
            <a:r>
              <a:rPr lang="ko-KR" altLang="ko-KR" dirty="0"/>
              <a:t>번호</a:t>
            </a:r>
            <a:r>
              <a:rPr lang="en-US" altLang="ko-KR" dirty="0"/>
              <a:t>. </a:t>
            </a:r>
            <a:r>
              <a:rPr lang="ko-KR" altLang="ko-KR" dirty="0"/>
              <a:t>초기화 함수에 따라 다름</a:t>
            </a:r>
          </a:p>
          <a:p>
            <a:pPr lvl="1"/>
            <a:r>
              <a:rPr lang="en-US" altLang="ko-KR" dirty="0"/>
              <a:t>direction</a:t>
            </a:r>
          </a:p>
          <a:p>
            <a:pPr lvl="2"/>
            <a:r>
              <a:rPr lang="ko-KR" altLang="ko-KR" dirty="0"/>
              <a:t>방향 지정</a:t>
            </a:r>
            <a:r>
              <a:rPr lang="en-US" altLang="ko-KR" dirty="0"/>
              <a:t>. OUTPUT </a:t>
            </a:r>
            <a:r>
              <a:rPr lang="ko-KR" altLang="ko-KR" dirty="0"/>
              <a:t>또는 </a:t>
            </a:r>
            <a:r>
              <a:rPr lang="en-US" altLang="ko-KR" dirty="0"/>
              <a:t>INPUT, PWM_OUTPUT, GPIO_CLOCK</a:t>
            </a:r>
            <a:endParaRPr lang="ko-KR" altLang="ko-KR" dirty="0"/>
          </a:p>
          <a:p>
            <a:pPr lvl="2"/>
            <a:r>
              <a:rPr lang="en-US" altLang="ko-KR" dirty="0"/>
              <a:t>PWM_OUTPUT</a:t>
            </a:r>
            <a:r>
              <a:rPr lang="ko-KR" altLang="ko-KR" dirty="0"/>
              <a:t>은 </a:t>
            </a:r>
            <a:r>
              <a:rPr lang="en-US" altLang="ko-KR" dirty="0"/>
              <a:t>18</a:t>
            </a:r>
            <a:r>
              <a:rPr lang="ko-KR" altLang="ko-KR" dirty="0"/>
              <a:t>번</a:t>
            </a:r>
            <a:r>
              <a:rPr lang="en-US" altLang="ko-KR" dirty="0"/>
              <a:t>, GPIO_CLOCK</a:t>
            </a:r>
            <a:r>
              <a:rPr lang="ko-KR" altLang="ko-KR" dirty="0"/>
              <a:t>은 </a:t>
            </a:r>
            <a:r>
              <a:rPr lang="en-US" altLang="ko-KR" dirty="0"/>
              <a:t>4</a:t>
            </a:r>
            <a:r>
              <a:rPr lang="ko-KR" altLang="ko-KR" dirty="0"/>
              <a:t>번만 사용 가능</a:t>
            </a:r>
          </a:p>
          <a:p>
            <a:r>
              <a:rPr lang="ko-KR" altLang="en-US" dirty="0"/>
              <a:t>입</a:t>
            </a:r>
            <a:r>
              <a:rPr lang="en-US" altLang="ko-KR" dirty="0"/>
              <a:t>·</a:t>
            </a:r>
            <a:r>
              <a:rPr lang="ko-KR" altLang="en-US" dirty="0"/>
              <a:t>출력 방향지정 코드 예시</a:t>
            </a:r>
            <a:endParaRPr lang="ko-KR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B2A78B-333B-4B28-974D-7BEDCDEB8028}"/>
              </a:ext>
            </a:extLst>
          </p:cNvPr>
          <p:cNvSpPr/>
          <p:nvPr/>
        </p:nvSpPr>
        <p:spPr>
          <a:xfrm>
            <a:off x="1082180" y="5210175"/>
            <a:ext cx="1027162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(2, OUTPUT)   #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출력 지정</a:t>
            </a:r>
          </a:p>
          <a:p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(3, INPUT)    #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입력 지정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897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Buzzer </a:t>
            </a:r>
            <a:r>
              <a:rPr lang="ko-KR" altLang="en-US" dirty="0"/>
              <a:t>모듈 케이블링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6053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Buzzer </a:t>
            </a:r>
            <a:r>
              <a:rPr lang="ko-KR" altLang="ko-KR" dirty="0"/>
              <a:t>모듈 제어를 위해 </a:t>
            </a:r>
            <a:r>
              <a:rPr lang="en-US" altLang="ko-KR" dirty="0"/>
              <a:t>BUZZER</a:t>
            </a:r>
            <a:r>
              <a:rPr lang="ko-KR" altLang="ko-KR" dirty="0"/>
              <a:t>를 </a:t>
            </a:r>
            <a:r>
              <a:rPr lang="en-US" altLang="ko-KR" dirty="0"/>
              <a:t>GPIO 27</a:t>
            </a:r>
            <a:r>
              <a:rPr lang="ko-KR" altLang="ko-KR" dirty="0"/>
              <a:t>에 연결</a:t>
            </a:r>
            <a:endParaRPr lang="en-US" altLang="ko-KR" dirty="0"/>
          </a:p>
          <a:p>
            <a:pPr lvl="1"/>
            <a:r>
              <a:rPr lang="en-US" altLang="ko-KR" dirty="0"/>
              <a:t>HIGH</a:t>
            </a:r>
            <a:r>
              <a:rPr lang="ko-KR" altLang="ko-KR" dirty="0"/>
              <a:t>를 출력하면 트랜지스터가 </a:t>
            </a:r>
            <a:r>
              <a:rPr lang="en-US" altLang="ko-KR" dirty="0"/>
              <a:t>Buzzer</a:t>
            </a:r>
            <a:r>
              <a:rPr lang="ko-KR" altLang="ko-KR" dirty="0"/>
              <a:t> 전원 연결</a:t>
            </a:r>
            <a:endParaRPr lang="en-US" altLang="ko-KR" dirty="0"/>
          </a:p>
          <a:p>
            <a:pPr lvl="1"/>
            <a:r>
              <a:rPr lang="en-US" altLang="ko-KR" dirty="0"/>
              <a:t>LOW</a:t>
            </a:r>
            <a:r>
              <a:rPr lang="ko-KR" altLang="ko-KR" dirty="0"/>
              <a:t>를 출력하면 트랜지스터가 </a:t>
            </a:r>
            <a:r>
              <a:rPr lang="en-US" altLang="ko-KR" dirty="0"/>
              <a:t>Buzzer</a:t>
            </a:r>
            <a:r>
              <a:rPr lang="ko-KR" altLang="ko-KR" dirty="0"/>
              <a:t> 전원</a:t>
            </a:r>
            <a:r>
              <a:rPr lang="en-US" altLang="ko-KR" dirty="0"/>
              <a:t> </a:t>
            </a:r>
            <a:r>
              <a:rPr lang="ko-KR" altLang="en-US" dirty="0"/>
              <a:t>차단</a:t>
            </a:r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A30066-8B69-4653-A75D-77035EE465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2004" y="3429000"/>
            <a:ext cx="52879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39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Buzzer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BUZZER</a:t>
            </a:r>
            <a:r>
              <a:rPr lang="ko-KR" altLang="ko-KR" dirty="0"/>
              <a:t>가 </a:t>
            </a:r>
            <a:r>
              <a:rPr lang="en-US" altLang="ko-KR" dirty="0"/>
              <a:t>GPIO 27</a:t>
            </a:r>
            <a:r>
              <a:rPr lang="ko-KR" altLang="ko-KR" dirty="0"/>
              <a:t>에 연결된 상태에서 </a:t>
            </a:r>
            <a:r>
              <a:rPr lang="en-US" altLang="ko-KR" dirty="0"/>
              <a:t>0.1</a:t>
            </a:r>
            <a:r>
              <a:rPr lang="ko-KR" altLang="ko-KR" dirty="0"/>
              <a:t>초 간격으로 소리를 내고 멈추는 것을 반복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30806-946A-4F7A-A21D-E99AAC0EFE1F}"/>
              </a:ext>
            </a:extLst>
          </p:cNvPr>
          <p:cNvSpPr/>
          <p:nvPr/>
        </p:nvSpPr>
        <p:spPr>
          <a:xfrm>
            <a:off x="1082181" y="2845523"/>
            <a:ext cx="9924175" cy="3754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buzzer = 27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(buzzer,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try: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(buzzer,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(buzzer,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except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KeyboardInterrupt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(buzzer, LOW)</a:t>
            </a:r>
          </a:p>
        </p:txBody>
      </p:sp>
    </p:spTree>
    <p:extLst>
      <p:ext uri="{BB962C8B-B14F-4D97-AF65-F5344CB8AC3E}">
        <p14:creationId xmlns:p14="http://schemas.microsoft.com/office/powerpoint/2010/main" val="3090011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Buzzer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Pop </a:t>
            </a:r>
            <a:r>
              <a:rPr lang="ko-KR" altLang="en-US" dirty="0"/>
              <a:t>라이브러리를 사용한 </a:t>
            </a:r>
            <a:r>
              <a:rPr lang="en-US" altLang="ko-KR" dirty="0"/>
              <a:t>Buzzer </a:t>
            </a:r>
            <a:r>
              <a:rPr lang="ko-KR" altLang="en-US" dirty="0"/>
              <a:t>제어</a:t>
            </a:r>
            <a:endParaRPr lang="en-US" altLang="ko-KR" dirty="0"/>
          </a:p>
          <a:p>
            <a:r>
              <a:rPr lang="en-US" altLang="ko-KR" dirty="0"/>
              <a:t>Buzzer </a:t>
            </a:r>
            <a:r>
              <a:rPr lang="ko-KR" altLang="en-US" dirty="0"/>
              <a:t>클래스 기능</a:t>
            </a:r>
            <a:endParaRPr lang="en-US" altLang="ko-KR" dirty="0"/>
          </a:p>
          <a:p>
            <a:pPr lvl="1"/>
            <a:r>
              <a:rPr lang="en-US" altLang="ko-KR" dirty="0"/>
              <a:t>Buzzer(n)</a:t>
            </a:r>
          </a:p>
          <a:p>
            <a:pPr lvl="2"/>
            <a:r>
              <a:rPr lang="en-US" altLang="ko-KR" dirty="0"/>
              <a:t>Buzzer</a:t>
            </a:r>
            <a:r>
              <a:rPr lang="ko-KR" altLang="en-US" dirty="0"/>
              <a:t> 객체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n : BUZZER</a:t>
            </a:r>
            <a:r>
              <a:rPr lang="ko-KR" altLang="ko-KR" dirty="0"/>
              <a:t>에 연결된</a:t>
            </a:r>
            <a:r>
              <a:rPr lang="en-US" altLang="ko-KR" dirty="0"/>
              <a:t> GPIO </a:t>
            </a:r>
            <a:r>
              <a:rPr lang="ko-KR" altLang="ko-KR" dirty="0"/>
              <a:t>번호</a:t>
            </a:r>
            <a:endParaRPr lang="en-US" altLang="ko-KR" dirty="0"/>
          </a:p>
          <a:p>
            <a:pPr lvl="1"/>
            <a:r>
              <a:rPr lang="en-US" altLang="ko-KR" dirty="0"/>
              <a:t>on()</a:t>
            </a:r>
          </a:p>
          <a:p>
            <a:pPr lvl="2"/>
            <a:r>
              <a:rPr lang="en-US" altLang="ko-KR" dirty="0"/>
              <a:t>Buzzer</a:t>
            </a:r>
            <a:r>
              <a:rPr lang="ko-KR" altLang="en-US" dirty="0"/>
              <a:t> 켜기</a:t>
            </a:r>
            <a:endParaRPr lang="en-US" altLang="ko-KR" dirty="0"/>
          </a:p>
          <a:p>
            <a:pPr lvl="1"/>
            <a:r>
              <a:rPr lang="en-US" altLang="ko-KR" dirty="0"/>
              <a:t>off()</a:t>
            </a:r>
          </a:p>
          <a:p>
            <a:pPr lvl="2"/>
            <a:r>
              <a:rPr lang="en-US" altLang="ko-KR" dirty="0"/>
              <a:t>Buzzer </a:t>
            </a:r>
            <a:r>
              <a:rPr lang="ko-KR" altLang="en-US" dirty="0"/>
              <a:t>끄기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ECFE33-B49F-42B4-A606-97413A9E5071}"/>
              </a:ext>
            </a:extLst>
          </p:cNvPr>
          <p:cNvSpPr/>
          <p:nvPr/>
        </p:nvSpPr>
        <p:spPr>
          <a:xfrm>
            <a:off x="6322851" y="2454169"/>
            <a:ext cx="4655890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buzzer = Buzzer(27)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buzzer.on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buzzer.off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955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88DF-C656-4EAE-84AD-9B910E53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589"/>
            <a:ext cx="10515600" cy="1325563"/>
          </a:xfrm>
        </p:spPr>
        <p:txBody>
          <a:bodyPr/>
          <a:lstStyle/>
          <a:p>
            <a:pPr algn="ctr"/>
            <a:r>
              <a:rPr lang="en-US" altLang="ko-KR"/>
              <a:t>DC Motor</a:t>
            </a:r>
            <a:r>
              <a:rPr lang="ko-KR" altLang="en-US"/>
              <a:t> 제어</a:t>
            </a:r>
          </a:p>
        </p:txBody>
      </p:sp>
    </p:spTree>
    <p:extLst>
      <p:ext uri="{BB962C8B-B14F-4D97-AF65-F5344CB8AC3E}">
        <p14:creationId xmlns:p14="http://schemas.microsoft.com/office/powerpoint/2010/main" val="1466355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77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N</a:t>
            </a:r>
            <a:r>
              <a:rPr lang="ko-KR" altLang="ko-KR" dirty="0"/>
              <a:t>극과</a:t>
            </a:r>
            <a:r>
              <a:rPr lang="en-US" altLang="ko-KR" dirty="0"/>
              <a:t> S</a:t>
            </a:r>
            <a:r>
              <a:rPr lang="ko-KR" altLang="ko-KR" dirty="0"/>
              <a:t>극 영구 자석을 양쪽에 고정하고 가운데 회전하는 코일과 정류자를 배치한 후 코일에 전류를 흘리면 </a:t>
            </a:r>
            <a:r>
              <a:rPr lang="ko-KR" altLang="ko-KR" dirty="0" err="1"/>
              <a:t>플레밍의</a:t>
            </a:r>
            <a:r>
              <a:rPr lang="ko-KR" altLang="ko-KR" dirty="0"/>
              <a:t> 왼손 법칙에 의해</a:t>
            </a:r>
            <a:r>
              <a:rPr lang="en-US" altLang="ko-KR" dirty="0"/>
              <a:t> 1/2 </a:t>
            </a:r>
            <a:r>
              <a:rPr lang="ko-KR" altLang="ko-KR" dirty="0"/>
              <a:t>바퀴마다 영구 자석과의 반발력과 흡입력으로 회전력을 만들어 </a:t>
            </a:r>
            <a:r>
              <a:rPr lang="ko-KR" altLang="en-US" dirty="0"/>
              <a:t>회전되는 구조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659B9B-7A08-4B19-BA1D-4A92729E51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1550" y="3829476"/>
            <a:ext cx="2628900" cy="278044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139266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ko-KR" dirty="0"/>
              <a:t>모터가 힘의 세기를 나타내는 </a:t>
            </a:r>
            <a:r>
              <a:rPr lang="ko-KR" altLang="en-US" dirty="0"/>
              <a:t>단위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토크</a:t>
            </a:r>
            <a:r>
              <a:rPr lang="en-US" altLang="ko-KR" dirty="0"/>
              <a:t> T,</a:t>
            </a:r>
            <a:r>
              <a:rPr lang="ko-KR" altLang="ko-KR" dirty="0"/>
              <a:t> 전류</a:t>
            </a:r>
            <a:r>
              <a:rPr lang="en-US" altLang="ko-KR" dirty="0"/>
              <a:t> I</a:t>
            </a:r>
          </a:p>
          <a:p>
            <a:pPr>
              <a:lnSpc>
                <a:spcPct val="110000"/>
              </a:lnSpc>
            </a:pPr>
            <a:r>
              <a:rPr lang="ko-KR" altLang="ko-KR" dirty="0"/>
              <a:t>부하 없는 회전</a:t>
            </a:r>
            <a:r>
              <a:rPr lang="en-US" altLang="ko-KR" dirty="0"/>
              <a:t> </a:t>
            </a:r>
            <a:r>
              <a:rPr lang="ko-KR" altLang="ko-KR" dirty="0"/>
              <a:t>수</a:t>
            </a:r>
            <a:r>
              <a:rPr lang="en-US" altLang="ko-KR" dirty="0"/>
              <a:t>(No)</a:t>
            </a:r>
          </a:p>
          <a:p>
            <a:pPr lvl="1">
              <a:lnSpc>
                <a:spcPct val="110000"/>
              </a:lnSpc>
            </a:pPr>
            <a:r>
              <a:rPr lang="ko-KR" altLang="ko-KR" dirty="0"/>
              <a:t>회전</a:t>
            </a:r>
            <a:r>
              <a:rPr lang="en-US" altLang="ko-KR" dirty="0"/>
              <a:t> </a:t>
            </a:r>
            <a:r>
              <a:rPr lang="ko-KR" altLang="ko-KR" dirty="0"/>
              <a:t>수</a:t>
            </a:r>
            <a:r>
              <a:rPr lang="en-US" altLang="ko-KR" dirty="0"/>
              <a:t> N</a:t>
            </a:r>
            <a:r>
              <a:rPr lang="ko-KR" altLang="ko-KR" dirty="0"/>
              <a:t>에 대해 부하가 없는 전류</a:t>
            </a:r>
            <a:r>
              <a:rPr lang="en-US" altLang="ko-KR" dirty="0"/>
              <a:t>(Io)</a:t>
            </a:r>
            <a:r>
              <a:rPr lang="ko-KR" altLang="ko-KR" dirty="0"/>
              <a:t>일 때 회전</a:t>
            </a:r>
            <a:r>
              <a:rPr lang="en-US" altLang="ko-KR" dirty="0"/>
              <a:t> </a:t>
            </a:r>
            <a:r>
              <a:rPr lang="ko-KR" altLang="ko-KR" dirty="0"/>
              <a:t>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r/min </a:t>
            </a:r>
            <a:r>
              <a:rPr lang="ko-KR" altLang="ko-KR" dirty="0"/>
              <a:t>단위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ko-KR" dirty="0"/>
              <a:t>구속 토크</a:t>
            </a:r>
            <a:r>
              <a:rPr lang="en-US" altLang="ko-KR" dirty="0"/>
              <a:t>(Ts)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최대 허용 전류</a:t>
            </a:r>
            <a:r>
              <a:rPr lang="en-US" altLang="ko-KR" dirty="0"/>
              <a:t>(Is)</a:t>
            </a:r>
            <a:r>
              <a:rPr lang="ko-KR" altLang="ko-KR" dirty="0"/>
              <a:t>일 때 발생하는 토크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 err="1"/>
              <a:t>kgfcm</a:t>
            </a:r>
            <a:r>
              <a:rPr lang="en-US" altLang="ko-KR" dirty="0"/>
              <a:t> </a:t>
            </a:r>
            <a:r>
              <a:rPr lang="ko-KR" altLang="ko-KR" dirty="0"/>
              <a:t>단위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이때 전류와 회전</a:t>
            </a:r>
            <a:r>
              <a:rPr lang="en-US" altLang="ko-KR" dirty="0"/>
              <a:t> </a:t>
            </a:r>
            <a:r>
              <a:rPr lang="ko-KR" altLang="ko-KR" dirty="0"/>
              <a:t>수</a:t>
            </a:r>
            <a:r>
              <a:rPr lang="en-US" altLang="ko-KR" dirty="0"/>
              <a:t>(I-N)</a:t>
            </a:r>
            <a:r>
              <a:rPr lang="ko-KR" altLang="ko-KR" dirty="0"/>
              <a:t>는 반비례하고 </a:t>
            </a:r>
            <a:br>
              <a:rPr lang="en-US" altLang="ko-KR" dirty="0"/>
            </a:br>
            <a:r>
              <a:rPr lang="ko-KR" altLang="ko-KR" dirty="0"/>
              <a:t>전류와 토크</a:t>
            </a:r>
            <a:r>
              <a:rPr lang="en-US" altLang="ko-KR" dirty="0"/>
              <a:t>(I-T)</a:t>
            </a:r>
            <a:r>
              <a:rPr lang="ko-KR" altLang="ko-KR" dirty="0"/>
              <a:t>는 비례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ko-KR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ko-KR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62FFE-59EC-49C3-8BD8-30108E99581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00272" y="4031615"/>
            <a:ext cx="4453528" cy="228028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464192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Motor Driver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H-</a:t>
            </a:r>
            <a:r>
              <a:rPr lang="ko-KR" altLang="ko-KR" dirty="0" err="1"/>
              <a:t>브릿지</a:t>
            </a:r>
            <a:endParaRPr lang="en-US" altLang="ko-KR" dirty="0"/>
          </a:p>
          <a:p>
            <a:pPr lvl="1"/>
            <a:r>
              <a:rPr lang="ko-KR" altLang="ko-KR" dirty="0"/>
              <a:t>스위치 선택에 따라 전류의 방향을 바꾸는 회로를 추가한 후 이를 통해 방향을 제어</a:t>
            </a:r>
            <a:r>
              <a:rPr lang="ko-KR" altLang="en-US" dirty="0"/>
              <a:t>하여</a:t>
            </a:r>
            <a:r>
              <a:rPr lang="en-US" altLang="ko-KR" dirty="0"/>
              <a:t> </a:t>
            </a:r>
            <a:r>
              <a:rPr lang="ko-KR" altLang="ko-KR" dirty="0"/>
              <a:t>프로세서에 무한 전류 공급 상황이 발생</a:t>
            </a:r>
            <a:r>
              <a:rPr lang="ko-KR" altLang="en-US" dirty="0"/>
              <a:t>을 제한하기 위한 회로</a:t>
            </a:r>
            <a:endParaRPr lang="en-US" altLang="ko-KR" dirty="0"/>
          </a:p>
          <a:p>
            <a:pPr lvl="1"/>
            <a:r>
              <a:rPr lang="ko-KR" altLang="ko-KR" dirty="0"/>
              <a:t>왼쪽 상단과 오른쪽 하단</a:t>
            </a:r>
            <a:r>
              <a:rPr lang="en-US" altLang="ko-KR" dirty="0"/>
              <a:t>, </a:t>
            </a:r>
            <a:r>
              <a:rPr lang="ko-KR" altLang="ko-KR" dirty="0"/>
              <a:t>왼쪽 하단과 오른쪽 상단이 각각 하나의 </a:t>
            </a:r>
            <a:br>
              <a:rPr lang="en-US" altLang="ko-KR" dirty="0"/>
            </a:br>
            <a:r>
              <a:rPr lang="ko-KR" altLang="ko-KR" dirty="0"/>
              <a:t>스위치 </a:t>
            </a:r>
            <a:r>
              <a:rPr lang="en-US" altLang="ko-KR" dirty="0"/>
              <a:t>A, B</a:t>
            </a:r>
            <a:r>
              <a:rPr lang="ko-KR" altLang="ko-KR" dirty="0"/>
              <a:t>로 묶입니다</a:t>
            </a:r>
            <a:r>
              <a:rPr lang="en-US" altLang="ko-KR" dirty="0"/>
              <a:t>. A </a:t>
            </a:r>
            <a:r>
              <a:rPr lang="ko-KR" altLang="ko-KR" dirty="0"/>
              <a:t>스위치를 켜면 모터는 시계 방향</a:t>
            </a:r>
            <a:r>
              <a:rPr lang="en-US" altLang="ko-KR" dirty="0"/>
              <a:t>(CC)</a:t>
            </a:r>
            <a:r>
              <a:rPr lang="ko-KR" altLang="ko-KR" dirty="0"/>
              <a:t>으로 회전하고</a:t>
            </a:r>
            <a:r>
              <a:rPr lang="en-US" altLang="ko-KR" dirty="0"/>
              <a:t> B </a:t>
            </a:r>
            <a:r>
              <a:rPr lang="ko-KR" altLang="ko-KR" dirty="0"/>
              <a:t>스위치를 켜면 카운트 다운 방향</a:t>
            </a:r>
            <a:r>
              <a:rPr lang="en-US" altLang="ko-KR" dirty="0"/>
              <a:t>(CCW)</a:t>
            </a:r>
            <a:r>
              <a:rPr lang="ko-KR" altLang="ko-KR" dirty="0"/>
              <a:t>으로 회전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en-US" altLang="ko-KR" dirty="0"/>
              <a:t>A, B</a:t>
            </a:r>
            <a:r>
              <a:rPr lang="ko-KR" altLang="ko-KR" dirty="0"/>
              <a:t>를 모두 켜면 </a:t>
            </a:r>
            <a:r>
              <a:rPr lang="ko-KR" altLang="en-US" dirty="0"/>
              <a:t>정지함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71E9A9-73A0-4E97-A191-8BFAB125EB3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8749" y="4431016"/>
            <a:ext cx="4400552" cy="2296824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431040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Motor Driver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0700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모터 드라이버</a:t>
            </a:r>
            <a:endParaRPr lang="en-US" altLang="ko-KR" dirty="0"/>
          </a:p>
          <a:p>
            <a:pPr lvl="1"/>
            <a:r>
              <a:rPr lang="en-US" altLang="ko-KR" dirty="0"/>
              <a:t>H-</a:t>
            </a:r>
            <a:r>
              <a:rPr lang="ko-KR" altLang="ko-KR" dirty="0" err="1"/>
              <a:t>브릿지</a:t>
            </a:r>
            <a:r>
              <a:rPr lang="ko-KR" altLang="ko-KR" dirty="0"/>
              <a:t> 회로를 트랜지스터에 집적한 것으로 방향을 결정하는</a:t>
            </a:r>
            <a:r>
              <a:rPr lang="en-US" altLang="ko-KR" dirty="0"/>
              <a:t> 2</a:t>
            </a:r>
            <a:r>
              <a:rPr lang="ko-KR" altLang="ko-KR" dirty="0"/>
              <a:t>개의 스위치 핀과</a:t>
            </a:r>
            <a:r>
              <a:rPr lang="en-US" altLang="ko-KR" dirty="0"/>
              <a:t> PWM </a:t>
            </a:r>
            <a:r>
              <a:rPr lang="ko-KR" altLang="ko-KR" dirty="0"/>
              <a:t>핀</a:t>
            </a:r>
            <a:r>
              <a:rPr lang="en-US" altLang="ko-KR" dirty="0"/>
              <a:t>, </a:t>
            </a:r>
            <a:r>
              <a:rPr lang="ko-KR" altLang="ko-KR" dirty="0"/>
              <a:t>전원 핀</a:t>
            </a:r>
            <a:r>
              <a:rPr lang="en-US" altLang="ko-KR" dirty="0"/>
              <a:t>, </a:t>
            </a:r>
            <a:r>
              <a:rPr lang="ko-KR" altLang="ko-KR" dirty="0"/>
              <a:t>그라운드 핀으로 구성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/>
            <a:r>
              <a:rPr lang="ko-KR" altLang="ko-KR" dirty="0"/>
              <a:t>스위치 핀에 전달되는 전압은 내부 스위치를 제어할 수 있는 크기면 </a:t>
            </a:r>
            <a:br>
              <a:rPr lang="en-US" altLang="ko-KR" dirty="0"/>
            </a:br>
            <a:r>
              <a:rPr lang="ko-KR" altLang="ko-KR" dirty="0"/>
              <a:t>충분하고</a:t>
            </a:r>
            <a:r>
              <a:rPr lang="en-US" altLang="ko-KR" dirty="0"/>
              <a:t>, </a:t>
            </a:r>
            <a:r>
              <a:rPr lang="ko-KR" altLang="ko-KR" dirty="0"/>
              <a:t>전원과 그라운드 핀은 모터에 전원을 공급하는 역할을 하므로 신호 핀보다 더 높은 전압이 연결되기도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en-US" altLang="ko-KR" dirty="0"/>
              <a:t>PWM </a:t>
            </a:r>
            <a:r>
              <a:rPr lang="ko-KR" altLang="ko-KR" dirty="0"/>
              <a:t>핀은 모터 속도 조절을 위한 것으로 </a:t>
            </a:r>
            <a:r>
              <a:rPr lang="en-US" altLang="ko-KR" dirty="0"/>
              <a:t>PWM </a:t>
            </a:r>
            <a:r>
              <a:rPr lang="ko-KR" altLang="ko-KR" dirty="0"/>
              <a:t>핀이 없는 제품은 </a:t>
            </a:r>
            <a:br>
              <a:rPr lang="en-US" altLang="ko-KR" dirty="0"/>
            </a:br>
            <a:r>
              <a:rPr lang="ko-KR" altLang="ko-KR" dirty="0"/>
              <a:t>스위치 핀이 이 역할을 </a:t>
            </a:r>
            <a:r>
              <a:rPr lang="ko-KR" altLang="en-US" dirty="0"/>
              <a:t>함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F9205-417B-4C78-8C21-7CEA6BD5432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4375" y="4780261"/>
            <a:ext cx="3143250" cy="192662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075942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ko-KR" altLang="en-US" dirty="0"/>
              <a:t> 모듈 회로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5C50D-2505-4CDB-A490-A4759FA9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0886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1</a:t>
            </a:r>
            <a:r>
              <a:rPr lang="ko-KR" altLang="ko-KR" dirty="0"/>
              <a:t>개의 </a:t>
            </a:r>
            <a:r>
              <a:rPr lang="en-US" altLang="ko-KR" dirty="0"/>
              <a:t>5V</a:t>
            </a:r>
            <a:r>
              <a:rPr lang="ko-KR" altLang="ko-KR" dirty="0"/>
              <a:t>로 동작하는 </a:t>
            </a:r>
            <a:r>
              <a:rPr lang="en-US" altLang="ko-KR" dirty="0"/>
              <a:t>DC </a:t>
            </a:r>
            <a:r>
              <a:rPr lang="ko-KR" altLang="ko-KR" dirty="0"/>
              <a:t>모터와 드라이버</a:t>
            </a:r>
            <a:r>
              <a:rPr lang="en-US" altLang="ko-KR" dirty="0"/>
              <a:t>(BA6208F)</a:t>
            </a:r>
            <a:r>
              <a:rPr lang="ko-KR" altLang="en-US" dirty="0"/>
              <a:t>로 구성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커넥터</a:t>
            </a:r>
            <a:r>
              <a:rPr lang="en-US" altLang="ko-KR" dirty="0"/>
              <a:t>(J45)</a:t>
            </a:r>
            <a:r>
              <a:rPr lang="ko-KR" altLang="ko-KR" dirty="0"/>
              <a:t>를 통해 </a:t>
            </a:r>
            <a:r>
              <a:rPr lang="en-US" altLang="ko-KR" dirty="0"/>
              <a:t>DC </a:t>
            </a:r>
            <a:r>
              <a:rPr lang="ko-KR" altLang="ko-KR" dirty="0"/>
              <a:t>모터와 드라이버가 연결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드라이버의 </a:t>
            </a:r>
            <a:r>
              <a:rPr lang="en-US" altLang="ko-KR" dirty="0"/>
              <a:t>VCC</a:t>
            </a:r>
            <a:r>
              <a:rPr lang="ko-KR" altLang="ko-KR" dirty="0"/>
              <a:t>에는 </a:t>
            </a:r>
            <a:r>
              <a:rPr lang="en-US" altLang="ko-KR" dirty="0"/>
              <a:t>5V </a:t>
            </a:r>
            <a:r>
              <a:rPr lang="ko-KR" altLang="ko-KR" dirty="0"/>
              <a:t>전원</a:t>
            </a:r>
            <a:r>
              <a:rPr lang="en-US" altLang="ko-KR" dirty="0"/>
              <a:t>(V17)</a:t>
            </a:r>
            <a:r>
              <a:rPr lang="ko-KR" altLang="ko-KR" dirty="0"/>
              <a:t>이 연결</a:t>
            </a:r>
            <a:r>
              <a:rPr lang="en-US" altLang="ko-KR" dirty="0"/>
              <a:t>, GND1</a:t>
            </a:r>
            <a:r>
              <a:rPr lang="ko-KR" altLang="ko-KR" dirty="0"/>
              <a:t>과 </a:t>
            </a:r>
            <a:r>
              <a:rPr lang="en-US" altLang="ko-KR" dirty="0"/>
              <a:t>GND2</a:t>
            </a:r>
            <a:r>
              <a:rPr lang="ko-KR" altLang="ko-KR" dirty="0"/>
              <a:t>에는 그라운드가 연결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AOUT</a:t>
            </a:r>
            <a:r>
              <a:rPr lang="ko-KR" altLang="ko-KR" dirty="0"/>
              <a:t>과 </a:t>
            </a:r>
            <a:r>
              <a:rPr lang="en-US" altLang="ko-KR" dirty="0"/>
              <a:t>BOUT</a:t>
            </a:r>
            <a:r>
              <a:rPr lang="ko-KR" altLang="ko-KR" dirty="0"/>
              <a:t>은</a:t>
            </a:r>
            <a:r>
              <a:rPr lang="en-US" altLang="ko-KR" dirty="0"/>
              <a:t> DC </a:t>
            </a:r>
            <a:r>
              <a:rPr lang="ko-KR" altLang="ko-KR" dirty="0"/>
              <a:t>모터에 공급하는 전원 또는 그라운드로 어느 쪽이 전원이 될지는 </a:t>
            </a:r>
            <a:br>
              <a:rPr lang="en-US" altLang="ko-KR" dirty="0"/>
            </a:br>
            <a:r>
              <a:rPr lang="en-US" altLang="ko-KR" dirty="0"/>
              <a:t>AIN</a:t>
            </a:r>
            <a:r>
              <a:rPr lang="ko-KR" altLang="ko-KR" dirty="0"/>
              <a:t>과 </a:t>
            </a:r>
            <a:r>
              <a:rPr lang="en-US" altLang="ko-KR" dirty="0"/>
              <a:t>BIN</a:t>
            </a:r>
            <a:r>
              <a:rPr lang="ko-KR" altLang="ko-KR" dirty="0"/>
              <a:t>의 상태에 </a:t>
            </a:r>
            <a:r>
              <a:rPr lang="ko-KR" altLang="en-US" dirty="0"/>
              <a:t>따라 다름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AIN</a:t>
            </a:r>
            <a:r>
              <a:rPr lang="ko-KR" altLang="ko-KR" dirty="0"/>
              <a:t>이 </a:t>
            </a:r>
            <a:r>
              <a:rPr lang="en-US" altLang="ko-KR" dirty="0"/>
              <a:t>HIGH</a:t>
            </a:r>
            <a:r>
              <a:rPr lang="ko-KR" altLang="ko-KR" dirty="0"/>
              <a:t>이면 </a:t>
            </a:r>
            <a:r>
              <a:rPr lang="en-US" altLang="ko-KR" dirty="0"/>
              <a:t>DC </a:t>
            </a:r>
            <a:r>
              <a:rPr lang="ko-KR" altLang="ko-KR" dirty="0"/>
              <a:t>모터는 </a:t>
            </a:r>
            <a:r>
              <a:rPr lang="en-US" altLang="ko-KR" dirty="0"/>
              <a:t>CW</a:t>
            </a:r>
            <a:r>
              <a:rPr lang="ko-KR" altLang="ko-KR" dirty="0"/>
              <a:t>로 회전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BIN</a:t>
            </a:r>
            <a:r>
              <a:rPr lang="ko-KR" altLang="ko-KR" dirty="0"/>
              <a:t>이 </a:t>
            </a:r>
            <a:r>
              <a:rPr lang="en-US" altLang="ko-KR" dirty="0"/>
              <a:t>HIGH</a:t>
            </a:r>
            <a:r>
              <a:rPr lang="ko-KR" altLang="ko-KR" dirty="0"/>
              <a:t>이면 </a:t>
            </a:r>
            <a:r>
              <a:rPr lang="en-US" altLang="ko-KR" dirty="0"/>
              <a:t>CCW</a:t>
            </a:r>
            <a:r>
              <a:rPr lang="ko-KR" altLang="ko-KR" dirty="0"/>
              <a:t>로 회전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둘 다 </a:t>
            </a:r>
            <a:r>
              <a:rPr lang="en-US" altLang="ko-KR" dirty="0"/>
              <a:t>HIGH </a:t>
            </a:r>
            <a:r>
              <a:rPr lang="ko-KR" altLang="ko-KR" dirty="0"/>
              <a:t>또는 </a:t>
            </a:r>
            <a:r>
              <a:rPr lang="en-US" altLang="ko-KR" dirty="0"/>
              <a:t>LOW</a:t>
            </a:r>
            <a:r>
              <a:rPr lang="ko-KR" altLang="ko-KR" dirty="0"/>
              <a:t>이면 회전하지 </a:t>
            </a:r>
            <a:r>
              <a:rPr lang="ko-KR" altLang="en-US" dirty="0"/>
              <a:t>않음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AIN </a:t>
            </a:r>
            <a:r>
              <a:rPr lang="ko-KR" altLang="ko-KR" dirty="0"/>
              <a:t>또는 </a:t>
            </a:r>
            <a:r>
              <a:rPr lang="en-US" altLang="ko-KR" dirty="0"/>
              <a:t>BIN</a:t>
            </a:r>
            <a:r>
              <a:rPr lang="ko-KR" altLang="ko-KR" dirty="0"/>
              <a:t>에 </a:t>
            </a:r>
            <a:r>
              <a:rPr lang="en-US" altLang="ko-KR" dirty="0"/>
              <a:t>PWM </a:t>
            </a:r>
            <a:r>
              <a:rPr lang="ko-KR" altLang="ko-KR" dirty="0"/>
              <a:t>신호를 전달하면 전원 공급과 </a:t>
            </a:r>
            <a:br>
              <a:rPr lang="en-US" altLang="ko-KR" dirty="0"/>
            </a:br>
            <a:r>
              <a:rPr lang="ko-KR" altLang="ko-KR" dirty="0"/>
              <a:t>차단이 짧은 시간 반복되면서 속도 제어가 가능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프로세서는 </a:t>
            </a:r>
            <a:r>
              <a:rPr lang="en-US" altLang="ko-KR" dirty="0"/>
              <a:t>DC_INA</a:t>
            </a:r>
            <a:r>
              <a:rPr lang="ko-KR" altLang="ko-KR" dirty="0"/>
              <a:t>와 </a:t>
            </a:r>
            <a:r>
              <a:rPr lang="en-US" altLang="ko-KR" dirty="0"/>
              <a:t>DC_INB</a:t>
            </a:r>
            <a:r>
              <a:rPr lang="ko-KR" altLang="ko-KR" dirty="0"/>
              <a:t>를 통해</a:t>
            </a:r>
            <a:r>
              <a:rPr lang="en-US" altLang="ko-KR" dirty="0"/>
              <a:t> AIN</a:t>
            </a:r>
            <a:r>
              <a:rPr lang="ko-KR" altLang="ko-KR" dirty="0"/>
              <a:t>과 </a:t>
            </a:r>
            <a:r>
              <a:rPr lang="en-US" altLang="ko-KR" dirty="0"/>
              <a:t>BIN</a:t>
            </a:r>
            <a:r>
              <a:rPr lang="ko-KR" altLang="ko-KR" dirty="0"/>
              <a:t>에 연결</a:t>
            </a:r>
          </a:p>
        </p:txBody>
      </p:sp>
      <p:pic>
        <p:nvPicPr>
          <p:cNvPr id="5" name="그림 4" descr="C:\Users\minix\AppData\Local\Temp\SNAGHTML2556aa5f.PNG">
            <a:extLst>
              <a:ext uri="{FF2B5EF4-FFF2-40B4-BE49-F238E27FC236}">
                <a16:creationId xmlns:a16="http://schemas.microsoft.com/office/drawing/2014/main" id="{4569C322-FA97-4CB1-81E5-82E1E687F7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83" y="3881437"/>
            <a:ext cx="4095284" cy="2295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567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BDD3B-3EC3-4E29-98B5-0FD89047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ko-KR" altLang="en-US" dirty="0"/>
              <a:t> 모듈 동작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C4941-730E-49AD-9DFB-0B29F4C8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VCC</a:t>
            </a:r>
            <a:r>
              <a:rPr lang="ko-KR" altLang="ko-KR" dirty="0"/>
              <a:t>는 </a:t>
            </a:r>
            <a:r>
              <a:rPr lang="en-US" altLang="ko-KR" dirty="0"/>
              <a:t>5V </a:t>
            </a:r>
            <a:r>
              <a:rPr lang="ko-KR" altLang="ko-KR" dirty="0"/>
              <a:t>전원에 연결</a:t>
            </a:r>
            <a:endParaRPr lang="en-US" altLang="ko-KR" dirty="0"/>
          </a:p>
          <a:p>
            <a:r>
              <a:rPr lang="en-US" altLang="ko-KR" dirty="0"/>
              <a:t>GND</a:t>
            </a:r>
            <a:r>
              <a:rPr lang="ko-KR" altLang="ko-KR" dirty="0"/>
              <a:t>는 그라운드에 연결</a:t>
            </a:r>
            <a:endParaRPr lang="en-US" altLang="ko-KR" dirty="0"/>
          </a:p>
          <a:p>
            <a:r>
              <a:rPr lang="en-US" altLang="ko-KR" dirty="0"/>
              <a:t>DC_A</a:t>
            </a:r>
            <a:r>
              <a:rPr lang="ko-KR" altLang="ko-KR" dirty="0"/>
              <a:t>에 </a:t>
            </a:r>
            <a:r>
              <a:rPr lang="en-US" altLang="ko-KR" dirty="0"/>
              <a:t>3.3V </a:t>
            </a:r>
            <a:r>
              <a:rPr lang="ko-KR" altLang="ko-KR" dirty="0"/>
              <a:t>또는 </a:t>
            </a:r>
            <a:r>
              <a:rPr lang="en-US" altLang="ko-KR" dirty="0"/>
              <a:t>5V </a:t>
            </a:r>
            <a:r>
              <a:rPr lang="ko-KR" altLang="ko-KR" dirty="0"/>
              <a:t>전원을 연결해 </a:t>
            </a:r>
            <a:r>
              <a:rPr lang="en-US" altLang="ko-KR" dirty="0"/>
              <a:t>CW</a:t>
            </a:r>
            <a:r>
              <a:rPr lang="ko-KR" altLang="ko-KR" dirty="0"/>
              <a:t>로 회전하는지 확인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8B90D7-7FF7-43DE-B7D9-3C462DFD59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36420" y="3429000"/>
            <a:ext cx="5519160" cy="33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86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1B202-5604-41D3-955A-10BEBF7D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방향 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663B51-9521-40B9-BBB4-DC59ADC11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하나의 핀이 연결된 장치의 특성에 따라 출력으로 사용하다가 입력으로 바뀔 수는 있지만 동시에 입력과 출력이 될 수는 없</a:t>
            </a:r>
            <a:r>
              <a:rPr lang="ko-KR" altLang="en-US" dirty="0"/>
              <a:t>음</a:t>
            </a:r>
            <a:endParaRPr lang="en-US" altLang="ko-KR" dirty="0"/>
          </a:p>
          <a:p>
            <a:r>
              <a:rPr lang="en-US" altLang="ko-KR" dirty="0"/>
              <a:t>DHT11</a:t>
            </a:r>
            <a:r>
              <a:rPr lang="ko-KR" altLang="ko-KR" dirty="0"/>
              <a:t>과 같은 특수한 온</a:t>
            </a:r>
            <a:r>
              <a:rPr lang="en-US" altLang="ko-KR" dirty="0"/>
              <a:t>/</a:t>
            </a:r>
            <a:r>
              <a:rPr lang="ko-KR" altLang="ko-KR" dirty="0"/>
              <a:t>습도 센서는 하나의 핀</a:t>
            </a:r>
            <a:r>
              <a:rPr lang="ko-KR" altLang="en-US" dirty="0"/>
              <a:t>의</a:t>
            </a:r>
            <a:r>
              <a:rPr lang="ko-KR" altLang="ko-KR" dirty="0"/>
              <a:t> 출력에서 </a:t>
            </a:r>
            <a:br>
              <a:rPr lang="en-US" altLang="ko-KR" dirty="0"/>
            </a:br>
            <a:r>
              <a:rPr lang="ko-KR" altLang="ko-KR" dirty="0"/>
              <a:t>입력</a:t>
            </a:r>
            <a:r>
              <a:rPr lang="ko-KR" altLang="en-US" dirty="0"/>
              <a:t>으로 변경 코드 예시</a:t>
            </a:r>
            <a:endParaRPr lang="ko-KR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B2A78B-333B-4B28-974D-7BEDCDEB8028}"/>
              </a:ext>
            </a:extLst>
          </p:cNvPr>
          <p:cNvSpPr/>
          <p:nvPr/>
        </p:nvSpPr>
        <p:spPr>
          <a:xfrm>
            <a:off x="1082180" y="3648075"/>
            <a:ext cx="1027162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(2, OUTPUT)   #DHT11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출력 지정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온도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습도를 읽기 위해 값 쓰기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(2, INPUT)    #DHT11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입력 지정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온도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습도 읽기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14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BDD3B-3EC3-4E29-98B5-0FD89047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ko-KR" altLang="en-US" dirty="0"/>
              <a:t> 모듈 동작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C4941-730E-49AD-9DFB-0B29F4C8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VCC</a:t>
            </a:r>
            <a:r>
              <a:rPr lang="ko-KR" altLang="ko-KR" dirty="0"/>
              <a:t>는 </a:t>
            </a:r>
            <a:r>
              <a:rPr lang="en-US" altLang="ko-KR" dirty="0"/>
              <a:t>5V </a:t>
            </a:r>
            <a:r>
              <a:rPr lang="ko-KR" altLang="ko-KR" dirty="0"/>
              <a:t>전원에 연결</a:t>
            </a:r>
            <a:endParaRPr lang="en-US" altLang="ko-KR" dirty="0"/>
          </a:p>
          <a:p>
            <a:r>
              <a:rPr lang="en-US" altLang="ko-KR" dirty="0"/>
              <a:t>GND</a:t>
            </a:r>
            <a:r>
              <a:rPr lang="ko-KR" altLang="ko-KR" dirty="0"/>
              <a:t>는 그라운드에 연결</a:t>
            </a:r>
            <a:endParaRPr lang="en-US" altLang="ko-KR" dirty="0"/>
          </a:p>
          <a:p>
            <a:r>
              <a:rPr lang="en-US" altLang="ko-KR" dirty="0"/>
              <a:t>DC_B</a:t>
            </a:r>
            <a:r>
              <a:rPr lang="ko-KR" altLang="ko-KR" dirty="0"/>
              <a:t>에 </a:t>
            </a:r>
            <a:r>
              <a:rPr lang="en-US" altLang="ko-KR" dirty="0"/>
              <a:t>3.3V </a:t>
            </a:r>
            <a:r>
              <a:rPr lang="ko-KR" altLang="ko-KR" dirty="0"/>
              <a:t>또는 </a:t>
            </a:r>
            <a:r>
              <a:rPr lang="en-US" altLang="ko-KR" dirty="0"/>
              <a:t>5V </a:t>
            </a:r>
            <a:r>
              <a:rPr lang="ko-KR" altLang="ko-KR" dirty="0"/>
              <a:t>전원을 연결해 </a:t>
            </a:r>
            <a:r>
              <a:rPr lang="en-US" altLang="ko-KR" dirty="0"/>
              <a:t>CCW</a:t>
            </a:r>
            <a:r>
              <a:rPr lang="ko-KR" altLang="ko-KR" dirty="0"/>
              <a:t>로 회전하는지 확인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0D75A-9771-4E64-BC43-319026D0AB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36420" y="3429000"/>
            <a:ext cx="5519160" cy="33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5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모듈 케이블링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6053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DC_A</a:t>
            </a:r>
            <a:r>
              <a:rPr lang="ko-KR" altLang="ko-KR" dirty="0"/>
              <a:t>와</a:t>
            </a:r>
            <a:r>
              <a:rPr lang="en-US" altLang="ko-KR" dirty="0"/>
              <a:t> DC_B</a:t>
            </a:r>
            <a:r>
              <a:rPr lang="ko-KR" altLang="ko-KR" dirty="0"/>
              <a:t>를 </a:t>
            </a:r>
            <a:r>
              <a:rPr lang="en-US" altLang="ko-KR" dirty="0"/>
              <a:t>GPIO 22, 10</a:t>
            </a:r>
            <a:r>
              <a:rPr lang="ko-KR" altLang="ko-KR" dirty="0"/>
              <a:t>에 연결</a:t>
            </a:r>
            <a:endParaRPr lang="en-US" altLang="ko-KR" dirty="0"/>
          </a:p>
          <a:p>
            <a:pPr lvl="1"/>
            <a:r>
              <a:rPr lang="en-US" altLang="ko-KR" dirty="0"/>
              <a:t>DC_A</a:t>
            </a:r>
            <a:r>
              <a:rPr lang="ko-KR" altLang="ko-KR" dirty="0"/>
              <a:t>가 </a:t>
            </a:r>
            <a:r>
              <a:rPr lang="en-US" altLang="ko-KR" dirty="0"/>
              <a:t>HIGH</a:t>
            </a:r>
            <a:r>
              <a:rPr lang="ko-KR" altLang="ko-KR" dirty="0"/>
              <a:t>이면 모터는 </a:t>
            </a:r>
            <a:r>
              <a:rPr lang="en-US" altLang="ko-KR" dirty="0"/>
              <a:t>CW</a:t>
            </a:r>
            <a:r>
              <a:rPr lang="ko-KR" altLang="ko-KR" dirty="0"/>
              <a:t>로 회전</a:t>
            </a:r>
            <a:endParaRPr lang="en-US" altLang="ko-KR" dirty="0"/>
          </a:p>
          <a:p>
            <a:pPr lvl="1"/>
            <a:r>
              <a:rPr lang="en-US" altLang="ko-KR" dirty="0"/>
              <a:t>DC_B</a:t>
            </a:r>
            <a:r>
              <a:rPr lang="ko-KR" altLang="ko-KR" dirty="0"/>
              <a:t>가 </a:t>
            </a:r>
            <a:r>
              <a:rPr lang="en-US" altLang="ko-KR" dirty="0"/>
              <a:t>HIGH</a:t>
            </a:r>
            <a:r>
              <a:rPr lang="ko-KR" altLang="ko-KR" dirty="0"/>
              <a:t>이면 </a:t>
            </a:r>
            <a:r>
              <a:rPr lang="en-US" altLang="ko-KR" dirty="0"/>
              <a:t>CCW</a:t>
            </a:r>
            <a:r>
              <a:rPr lang="ko-KR" altLang="ko-KR" dirty="0"/>
              <a:t>로 회전</a:t>
            </a:r>
            <a:endParaRPr lang="en-US" altLang="ko-KR" dirty="0"/>
          </a:p>
          <a:p>
            <a:pPr lvl="1"/>
            <a:r>
              <a:rPr lang="ko-KR" altLang="ko-KR" dirty="0"/>
              <a:t>둘 다 </a:t>
            </a:r>
            <a:r>
              <a:rPr lang="en-US" altLang="ko-KR" dirty="0"/>
              <a:t>HIGH </a:t>
            </a:r>
            <a:r>
              <a:rPr lang="ko-KR" altLang="ko-KR" dirty="0"/>
              <a:t>또는 </a:t>
            </a:r>
            <a:r>
              <a:rPr lang="en-US" altLang="ko-KR" dirty="0"/>
              <a:t>LOW</a:t>
            </a:r>
            <a:r>
              <a:rPr lang="ko-KR" altLang="ko-KR" dirty="0"/>
              <a:t>이면 회전하지 않</a:t>
            </a:r>
            <a:r>
              <a:rPr lang="ko-KR" altLang="en-US" dirty="0"/>
              <a:t>음</a:t>
            </a:r>
            <a:endParaRPr lang="ko-KR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E2774F-842B-495A-9B7D-20ECFF0161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02237" y="3429000"/>
            <a:ext cx="5587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08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DC </a:t>
            </a:r>
            <a:r>
              <a:rPr lang="ko-KR" altLang="ko-KR" dirty="0"/>
              <a:t>모터를 </a:t>
            </a:r>
            <a:r>
              <a:rPr lang="en-US" altLang="ko-KR" dirty="0"/>
              <a:t>3</a:t>
            </a:r>
            <a:r>
              <a:rPr lang="ko-KR" altLang="ko-KR" dirty="0"/>
              <a:t>초간</a:t>
            </a:r>
            <a:r>
              <a:rPr lang="en-US" altLang="ko-KR" dirty="0"/>
              <a:t> CW, </a:t>
            </a:r>
            <a:r>
              <a:rPr lang="ko-KR" altLang="ko-KR" dirty="0"/>
              <a:t>다음 </a:t>
            </a:r>
            <a:r>
              <a:rPr lang="en-US" altLang="ko-KR" dirty="0"/>
              <a:t>3</a:t>
            </a:r>
            <a:r>
              <a:rPr lang="ko-KR" altLang="ko-KR" dirty="0"/>
              <a:t>초간 </a:t>
            </a:r>
            <a:r>
              <a:rPr lang="en-US" altLang="ko-KR" dirty="0"/>
              <a:t>CCW</a:t>
            </a:r>
            <a:r>
              <a:rPr lang="ko-KR" altLang="ko-KR" dirty="0"/>
              <a:t>로 회전시키는 것을 </a:t>
            </a:r>
            <a:br>
              <a:rPr lang="en-US" altLang="ko-KR" dirty="0"/>
            </a:br>
            <a:r>
              <a:rPr lang="ko-KR" altLang="ko-KR" dirty="0"/>
              <a:t>구현</a:t>
            </a:r>
            <a:r>
              <a:rPr lang="en-US" altLang="ko-KR" sz="2000" dirty="0"/>
              <a:t>(DC_INA</a:t>
            </a:r>
            <a:r>
              <a:rPr lang="ko-KR" altLang="ko-KR" sz="2000" dirty="0"/>
              <a:t>와 </a:t>
            </a:r>
            <a:r>
              <a:rPr lang="en-US" altLang="ko-KR" sz="2000" dirty="0"/>
              <a:t>DC_INB</a:t>
            </a:r>
            <a:r>
              <a:rPr lang="ko-KR" altLang="ko-KR" sz="2000" dirty="0"/>
              <a:t>가 모두 </a:t>
            </a:r>
            <a:r>
              <a:rPr lang="en-US" altLang="ko-KR" sz="2000" dirty="0"/>
              <a:t>HIGH </a:t>
            </a:r>
            <a:r>
              <a:rPr lang="ko-KR" altLang="ko-KR" sz="2000" dirty="0"/>
              <a:t>또는 </a:t>
            </a:r>
            <a:r>
              <a:rPr lang="en-US" altLang="ko-KR" sz="2000" dirty="0"/>
              <a:t>LOW</a:t>
            </a:r>
            <a:r>
              <a:rPr lang="ko-KR" altLang="ko-KR" sz="2000" dirty="0"/>
              <a:t>만 아니면</a:t>
            </a:r>
            <a:r>
              <a:rPr lang="en-US" altLang="ko-KR" sz="2000" dirty="0"/>
              <a:t> DC </a:t>
            </a:r>
            <a:r>
              <a:rPr lang="ko-KR" altLang="ko-KR" sz="2000" dirty="0"/>
              <a:t>모터는 회전</a:t>
            </a:r>
            <a:r>
              <a:rPr lang="en-US" altLang="ko-KR" sz="2000" dirty="0"/>
              <a:t>)</a:t>
            </a:r>
            <a:endParaRPr lang="ko-KR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5E4B40-B581-4A17-A3B6-4390B31DFDFE}"/>
              </a:ext>
            </a:extLst>
          </p:cNvPr>
          <p:cNvSpPr/>
          <p:nvPr/>
        </p:nvSpPr>
        <p:spPr>
          <a:xfrm>
            <a:off x="1082180" y="2672239"/>
            <a:ext cx="4865613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22	# DC_INA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10	# DC_INB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5E9D46-7900-4B95-B57D-CA6BDC10EA35}"/>
              </a:ext>
            </a:extLst>
          </p:cNvPr>
          <p:cNvSpPr/>
          <p:nvPr/>
        </p:nvSpPr>
        <p:spPr>
          <a:xfrm>
            <a:off x="6322851" y="2672239"/>
            <a:ext cx="4655890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try: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delay(3000)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delay(3000)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except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KeyboardInterrupt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</a:p>
        </p:txBody>
      </p:sp>
    </p:spTree>
    <p:extLst>
      <p:ext uri="{BB962C8B-B14F-4D97-AF65-F5344CB8AC3E}">
        <p14:creationId xmlns:p14="http://schemas.microsoft.com/office/powerpoint/2010/main" val="1670604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ko-KR" dirty="0"/>
              <a:t>루프 내부에서는 비슷한 패턴이 반복</a:t>
            </a:r>
            <a:r>
              <a:rPr lang="ko-KR" altLang="en-US" dirty="0"/>
              <a:t>은 </a:t>
            </a:r>
            <a:r>
              <a:rPr lang="ko-KR" altLang="ko-KR" dirty="0"/>
              <a:t>조건문으로 구분하면 중복</a:t>
            </a:r>
            <a:r>
              <a:rPr lang="en-US" altLang="ko-KR" dirty="0"/>
              <a:t> </a:t>
            </a:r>
            <a:r>
              <a:rPr lang="ko-KR" altLang="en-US" dirty="0"/>
              <a:t>최소화 가능</a:t>
            </a:r>
            <a:endParaRPr lang="en-US" altLang="ko-KR" dirty="0"/>
          </a:p>
          <a:p>
            <a:r>
              <a:rPr lang="ko-KR" altLang="ko-KR" dirty="0" err="1"/>
              <a:t>토글</a:t>
            </a:r>
            <a:r>
              <a:rPr lang="ko-KR" altLang="ko-KR" dirty="0"/>
              <a:t> 변수 수정과</a:t>
            </a:r>
            <a:r>
              <a:rPr lang="en-US" altLang="ko-KR" dirty="0"/>
              <a:t> if </a:t>
            </a:r>
            <a:r>
              <a:rPr lang="ko-KR" altLang="ko-KR" dirty="0" err="1"/>
              <a:t>조건문</a:t>
            </a:r>
            <a:r>
              <a:rPr lang="ko-KR" altLang="ko-KR" dirty="0"/>
              <a:t> 때문에 오히려 구문이 증가</a:t>
            </a:r>
            <a:r>
              <a:rPr lang="ko-KR" altLang="en-US" dirty="0"/>
              <a:t>된 </a:t>
            </a:r>
            <a:br>
              <a:rPr lang="en-US" altLang="ko-KR" dirty="0"/>
            </a:br>
            <a:r>
              <a:rPr lang="ko-KR" altLang="en-US" dirty="0"/>
              <a:t>프로그램</a:t>
            </a:r>
            <a:endParaRPr lang="ko-KR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5E4B40-B581-4A17-A3B6-4390B31DFDFE}"/>
              </a:ext>
            </a:extLst>
          </p:cNvPr>
          <p:cNvSpPr/>
          <p:nvPr/>
        </p:nvSpPr>
        <p:spPr>
          <a:xfrm>
            <a:off x="1082180" y="3630181"/>
            <a:ext cx="4865613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22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flags = False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5E9D46-7900-4B95-B57D-CA6BDC10EA35}"/>
              </a:ext>
            </a:extLst>
          </p:cNvPr>
          <p:cNvSpPr/>
          <p:nvPr/>
        </p:nvSpPr>
        <p:spPr>
          <a:xfrm>
            <a:off x="6322851" y="3630181"/>
            <a:ext cx="4655890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try: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flags = not flags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if flags: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delay(3000)</a:t>
            </a:r>
          </a:p>
          <a:p>
            <a:pPr lvl="0"/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except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KeyboardInterrupt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51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ko-KR" dirty="0"/>
              <a:t>루프 내부에서는 비슷한 패턴이 반복</a:t>
            </a:r>
            <a:r>
              <a:rPr lang="ko-KR" altLang="en-US" dirty="0"/>
              <a:t>은 </a:t>
            </a:r>
            <a:r>
              <a:rPr lang="ko-KR" altLang="ko-KR" dirty="0"/>
              <a:t>조건문으로 구분하면 중복</a:t>
            </a:r>
            <a:r>
              <a:rPr lang="en-US" altLang="ko-KR" dirty="0"/>
              <a:t> </a:t>
            </a:r>
            <a:r>
              <a:rPr lang="ko-KR" altLang="en-US" dirty="0"/>
              <a:t>최소화 가능</a:t>
            </a:r>
            <a:endParaRPr lang="en-US" altLang="ko-KR" dirty="0"/>
          </a:p>
          <a:p>
            <a:r>
              <a:rPr lang="en-US" altLang="ko-KR" dirty="0" err="1"/>
              <a:t>digitalWrite</a:t>
            </a:r>
            <a:r>
              <a:rPr lang="en-US" altLang="ko-KR" dirty="0"/>
              <a:t>()</a:t>
            </a:r>
            <a:r>
              <a:rPr lang="ko-KR" altLang="ko-KR" dirty="0"/>
              <a:t>의 두 번째 인자는 </a:t>
            </a:r>
            <a:r>
              <a:rPr lang="en-US" altLang="ko-KR" dirty="0"/>
              <a:t>flags</a:t>
            </a:r>
            <a:r>
              <a:rPr lang="ko-KR" altLang="ko-KR" dirty="0"/>
              <a:t>에 따라 </a:t>
            </a:r>
            <a:r>
              <a:rPr lang="en-US" altLang="ko-KR" dirty="0"/>
              <a:t>HIGH </a:t>
            </a:r>
            <a:r>
              <a:rPr lang="ko-KR" altLang="ko-KR" dirty="0"/>
              <a:t>또는 </a:t>
            </a:r>
            <a:r>
              <a:rPr lang="en-US" altLang="ko-KR" dirty="0"/>
              <a:t>LOW</a:t>
            </a:r>
            <a:r>
              <a:rPr lang="ko-KR" altLang="ko-KR" dirty="0"/>
              <a:t>를 가지므로 이를</a:t>
            </a:r>
            <a:r>
              <a:rPr lang="en-US" altLang="ko-KR" dirty="0"/>
              <a:t> if </a:t>
            </a:r>
            <a:r>
              <a:rPr lang="ko-KR" altLang="ko-KR" dirty="0"/>
              <a:t>조건으로 선택하면 </a:t>
            </a:r>
            <a:r>
              <a:rPr lang="ko-KR" altLang="en-US" dirty="0"/>
              <a:t>됨</a:t>
            </a:r>
            <a:endParaRPr lang="ko-KR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5E4B40-B581-4A17-A3B6-4390B31DFDFE}"/>
              </a:ext>
            </a:extLst>
          </p:cNvPr>
          <p:cNvSpPr/>
          <p:nvPr/>
        </p:nvSpPr>
        <p:spPr>
          <a:xfrm>
            <a:off x="1082180" y="3630181"/>
            <a:ext cx="4865613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22	# DC_INA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10	# DC_INB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5E9D46-7900-4B95-B57D-CA6BDC10EA35}"/>
              </a:ext>
            </a:extLst>
          </p:cNvPr>
          <p:cNvSpPr/>
          <p:nvPr/>
        </p:nvSpPr>
        <p:spPr>
          <a:xfrm>
            <a:off x="6322851" y="3630181"/>
            <a:ext cx="4655890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try: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flags = not flags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 if flags else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LOW if flags else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delay(3000)</a:t>
            </a: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except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KeyboardInterrupt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759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ko-KR" dirty="0"/>
              <a:t>모터의 회전 속도 조절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DC_INA </a:t>
            </a:r>
            <a:r>
              <a:rPr lang="ko-KR" altLang="ko-KR" dirty="0"/>
              <a:t>또는 </a:t>
            </a:r>
            <a:r>
              <a:rPr lang="en-US" altLang="ko-KR" dirty="0"/>
              <a:t>DC_INB</a:t>
            </a:r>
            <a:r>
              <a:rPr lang="ko-KR" altLang="ko-KR" dirty="0"/>
              <a:t>에 </a:t>
            </a:r>
            <a:r>
              <a:rPr lang="en-US" altLang="ko-KR" dirty="0"/>
              <a:t>PWM </a:t>
            </a:r>
            <a:r>
              <a:rPr lang="ko-KR" altLang="ko-KR" dirty="0"/>
              <a:t>신호를 전달하면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 err="1"/>
              <a:t>라즈베리</a:t>
            </a:r>
            <a:r>
              <a:rPr lang="ko-KR" altLang="ko-KR" dirty="0"/>
              <a:t> 파이는 </a:t>
            </a:r>
            <a:r>
              <a:rPr lang="en-US" altLang="ko-KR" dirty="0"/>
              <a:t>3b </a:t>
            </a:r>
            <a:r>
              <a:rPr lang="ko-KR" altLang="ko-KR" dirty="0"/>
              <a:t>기준으로 특정 핀 </a:t>
            </a:r>
            <a:r>
              <a:rPr lang="en-US" altLang="ko-KR" dirty="0"/>
              <a:t>2</a:t>
            </a:r>
            <a:r>
              <a:rPr lang="ko-KR" altLang="ko-KR" dirty="0"/>
              <a:t>개</a:t>
            </a:r>
            <a:r>
              <a:rPr lang="en-US" altLang="ko-KR" dirty="0"/>
              <a:t>(GPIO 18, 19 </a:t>
            </a:r>
            <a:r>
              <a:rPr lang="ko-KR" altLang="ko-KR" dirty="0"/>
              <a:t>또는 </a:t>
            </a:r>
            <a:r>
              <a:rPr lang="en-US" altLang="ko-KR" dirty="0"/>
              <a:t>GPIO 12, 13)</a:t>
            </a:r>
            <a:r>
              <a:rPr lang="ko-KR" altLang="ko-KR" dirty="0"/>
              <a:t>만 하드웨어 </a:t>
            </a:r>
            <a:r>
              <a:rPr lang="en-US" altLang="ko-KR" dirty="0"/>
              <a:t>PWM</a:t>
            </a:r>
            <a:r>
              <a:rPr lang="ko-KR" altLang="ko-KR" dirty="0"/>
              <a:t>을 지원하므로</a:t>
            </a:r>
            <a:r>
              <a:rPr lang="en-US" altLang="ko-KR" dirty="0"/>
              <a:t>, </a:t>
            </a:r>
            <a:r>
              <a:rPr lang="ko-KR" altLang="ko-KR" dirty="0"/>
              <a:t>임의 핀에서 </a:t>
            </a:r>
            <a:r>
              <a:rPr lang="en-US" altLang="ko-KR" dirty="0"/>
              <a:t>PWM </a:t>
            </a:r>
            <a:r>
              <a:rPr lang="ko-KR" altLang="ko-KR" dirty="0"/>
              <a:t>신호를 생성하는 소프트웨어 </a:t>
            </a:r>
            <a:r>
              <a:rPr lang="en-US" altLang="ko-KR" dirty="0"/>
              <a:t>PWM</a:t>
            </a:r>
            <a:r>
              <a:rPr lang="ko-KR" altLang="ko-KR" dirty="0"/>
              <a:t>을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WiringPi</a:t>
            </a:r>
            <a:r>
              <a:rPr lang="ko-KR" altLang="ko-KR" dirty="0"/>
              <a:t>는 </a:t>
            </a:r>
            <a:r>
              <a:rPr lang="en-US" altLang="ko-KR" dirty="0" err="1"/>
              <a:t>softPwmCreate</a:t>
            </a:r>
            <a:r>
              <a:rPr lang="en-US" altLang="ko-KR" dirty="0"/>
              <a:t>()</a:t>
            </a:r>
            <a:r>
              <a:rPr lang="ko-KR" altLang="ko-KR" dirty="0"/>
              <a:t>와 </a:t>
            </a:r>
            <a:r>
              <a:rPr lang="en-US" altLang="ko-KR" dirty="0" err="1"/>
              <a:t>softPwmWrite</a:t>
            </a:r>
            <a:r>
              <a:rPr lang="en-US" altLang="ko-KR" dirty="0"/>
              <a:t>() </a:t>
            </a:r>
            <a:r>
              <a:rPr lang="ko-KR" altLang="ko-KR" dirty="0"/>
              <a:t>함수를 통해 소프트웨어 </a:t>
            </a:r>
            <a:r>
              <a:rPr lang="en-US" altLang="ko-KR" dirty="0"/>
              <a:t>PWM </a:t>
            </a:r>
            <a:r>
              <a:rPr lang="ko-KR" altLang="ko-KR" dirty="0"/>
              <a:t>지원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softPwmCreate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첫 번째 인자로 전달한</a:t>
            </a:r>
            <a:r>
              <a:rPr lang="en-US" altLang="ko-KR" dirty="0"/>
              <a:t> GPIO</a:t>
            </a:r>
            <a:r>
              <a:rPr lang="ko-KR" altLang="ko-KR" dirty="0"/>
              <a:t>를 내부 소프트웨어 </a:t>
            </a:r>
            <a:r>
              <a:rPr lang="en-US" altLang="ko-KR" dirty="0"/>
              <a:t>PWM </a:t>
            </a:r>
            <a:r>
              <a:rPr lang="ko-KR" altLang="ko-KR" dirty="0"/>
              <a:t>스레드에 등록</a:t>
            </a:r>
            <a:r>
              <a:rPr lang="ko-KR" altLang="en-US" dirty="0"/>
              <a:t>한 </a:t>
            </a:r>
            <a:r>
              <a:rPr lang="en-US" altLang="ko-KR" dirty="0"/>
              <a:t>PWM </a:t>
            </a:r>
            <a:r>
              <a:rPr lang="ko-KR" altLang="ko-KR" dirty="0"/>
              <a:t>신호를 출력</a:t>
            </a:r>
            <a:r>
              <a:rPr lang="en-US" altLang="ko-KR" dirty="0"/>
              <a:t> </a:t>
            </a:r>
            <a:r>
              <a:rPr lang="ko-KR" altLang="en-US" dirty="0"/>
              <a:t>핀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두 번째 인자는 </a:t>
            </a:r>
            <a:r>
              <a:rPr lang="ko-KR" altLang="ko-KR" dirty="0" err="1"/>
              <a:t>깃기값</a:t>
            </a:r>
            <a:r>
              <a:rPr lang="ko-KR" altLang="en-US" dirty="0" err="1"/>
              <a:t>이며</a:t>
            </a:r>
            <a:r>
              <a:rPr lang="en-US" altLang="ko-KR" dirty="0"/>
              <a:t>, </a:t>
            </a:r>
            <a:r>
              <a:rPr lang="ko-KR" altLang="ko-KR" dirty="0"/>
              <a:t>설정한 범위를 기준으로 한 </a:t>
            </a:r>
            <a:r>
              <a:rPr lang="ko-KR" altLang="ko-KR" dirty="0" err="1"/>
              <a:t>듀티</a:t>
            </a:r>
            <a:r>
              <a:rPr lang="ko-KR" altLang="ko-KR" dirty="0"/>
              <a:t> 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세 번째 인자는 범위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5113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ko-KR" altLang="ko-KR" dirty="0"/>
              <a:t>범위가 </a:t>
            </a:r>
            <a:r>
              <a:rPr lang="en-US" altLang="ko-KR" dirty="0"/>
              <a:t>10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ko-KR" dirty="0"/>
              <a:t>출력할 </a:t>
            </a:r>
            <a:r>
              <a:rPr lang="ko-KR" altLang="ko-KR" dirty="0" err="1"/>
              <a:t>듀티</a:t>
            </a:r>
            <a:r>
              <a:rPr lang="ko-KR" altLang="ko-KR" dirty="0"/>
              <a:t> 비가 </a:t>
            </a:r>
            <a:r>
              <a:rPr lang="en-US" altLang="ko-KR" dirty="0"/>
              <a:t>10</a:t>
            </a:r>
            <a:r>
              <a:rPr lang="ko-KR" altLang="ko-KR" dirty="0"/>
              <a:t>이면 </a:t>
            </a:r>
            <a:r>
              <a:rPr lang="en-US" altLang="ko-KR" dirty="0"/>
              <a:t>100% </a:t>
            </a:r>
            <a:r>
              <a:rPr lang="ko-KR" altLang="en-US" dirty="0"/>
              <a:t>이므로</a:t>
            </a:r>
            <a:r>
              <a:rPr lang="en-US" altLang="ko-KR" dirty="0"/>
              <a:t> HIGH </a:t>
            </a:r>
            <a:r>
              <a:rPr lang="ko-KR" altLang="ko-KR" dirty="0"/>
              <a:t>신호만 출력</a:t>
            </a:r>
            <a:endParaRPr lang="en-US" altLang="ko-KR" dirty="0"/>
          </a:p>
          <a:p>
            <a:r>
              <a:rPr lang="ko-KR" altLang="ko-KR" dirty="0" err="1"/>
              <a:t>듀티</a:t>
            </a:r>
            <a:r>
              <a:rPr lang="ko-KR" altLang="ko-KR" dirty="0"/>
              <a:t> 비가 </a:t>
            </a:r>
            <a:r>
              <a:rPr lang="en-US" altLang="ko-KR" dirty="0"/>
              <a:t>0</a:t>
            </a:r>
            <a:r>
              <a:rPr lang="ko-KR" altLang="ko-KR" dirty="0"/>
              <a:t>이면 </a:t>
            </a:r>
            <a:r>
              <a:rPr lang="en-US" altLang="ko-KR" dirty="0"/>
              <a:t>0% </a:t>
            </a:r>
            <a:r>
              <a:rPr lang="ko-KR" altLang="en-US" dirty="0"/>
              <a:t>이므로</a:t>
            </a:r>
            <a:r>
              <a:rPr lang="en-US" altLang="ko-KR" dirty="0"/>
              <a:t> LOW </a:t>
            </a:r>
            <a:r>
              <a:rPr lang="ko-KR" altLang="ko-KR" dirty="0"/>
              <a:t>신호만 출력</a:t>
            </a:r>
            <a:r>
              <a:rPr lang="ko-KR" altLang="en-US" dirty="0"/>
              <a:t>되어 </a:t>
            </a:r>
            <a:r>
              <a:rPr lang="ko-KR" altLang="ko-KR" dirty="0"/>
              <a:t>최고 속도에서</a:t>
            </a:r>
            <a:r>
              <a:rPr lang="ko-KR" altLang="en-US" dirty="0"/>
              <a:t>만</a:t>
            </a:r>
            <a:r>
              <a:rPr lang="ko-KR" altLang="ko-KR" dirty="0"/>
              <a:t> 방향만 바</a:t>
            </a:r>
            <a:r>
              <a:rPr lang="ko-KR" altLang="en-US" dirty="0"/>
              <a:t>뀌게 됨</a:t>
            </a:r>
            <a:endParaRPr lang="ko-KR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5E4B40-B581-4A17-A3B6-4390B31DFDFE}"/>
              </a:ext>
            </a:extLst>
          </p:cNvPr>
          <p:cNvSpPr/>
          <p:nvPr/>
        </p:nvSpPr>
        <p:spPr>
          <a:xfrm>
            <a:off x="1082180" y="3630181"/>
            <a:ext cx="4865613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22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softPwmCreate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0, 10) 	# 10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단계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초기값은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softPwmCreate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0, 10) 	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flags = False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5E9D46-7900-4B95-B57D-CA6BDC10EA35}"/>
              </a:ext>
            </a:extLst>
          </p:cNvPr>
          <p:cNvSpPr/>
          <p:nvPr/>
        </p:nvSpPr>
        <p:spPr>
          <a:xfrm>
            <a:off x="6322851" y="3630181"/>
            <a:ext cx="4655890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try: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flags = not flags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10 if flags else 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0 if flags else 10)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delay(3000)</a:t>
            </a:r>
          </a:p>
          <a:p>
            <a:pPr lvl="0"/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except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KeyboardInterrupt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492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r>
              <a:rPr lang="ko-KR" altLang="en-US" dirty="0"/>
              <a:t>를 조절하여 속도가 최고 속도에서 점점 느려 지도록 </a:t>
            </a:r>
            <a:br>
              <a:rPr lang="en-US" altLang="ko-KR" dirty="0"/>
            </a:br>
            <a:r>
              <a:rPr lang="ko-KR" altLang="en-US" dirty="0" err="1"/>
              <a:t>듀티</a:t>
            </a:r>
            <a:r>
              <a:rPr lang="ko-KR" altLang="en-US" dirty="0"/>
              <a:t> 비를 변경한 모터 제어 구현</a:t>
            </a:r>
            <a:endParaRPr lang="ko-KR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5E4B40-B581-4A17-A3B6-4390B31DFDFE}"/>
              </a:ext>
            </a:extLst>
          </p:cNvPr>
          <p:cNvSpPr/>
          <p:nvPr/>
        </p:nvSpPr>
        <p:spPr>
          <a:xfrm>
            <a:off x="1082181" y="2962524"/>
            <a:ext cx="3809134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22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softPwmCreate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0, 10)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softPwmCreate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0, 10)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flags = False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5E9D46-7900-4B95-B57D-CA6BDC10EA35}"/>
              </a:ext>
            </a:extLst>
          </p:cNvPr>
          <p:cNvSpPr/>
          <p:nvPr/>
        </p:nvSpPr>
        <p:spPr>
          <a:xfrm>
            <a:off x="5312229" y="2962524"/>
            <a:ext cx="5666512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try: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flags = not flags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for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in range(10, -1, -3): 	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# 10 ~  -1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전 까지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즉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0) 3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씩 감소하며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에 대입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print(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if flags else 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0 if flags else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delay(1000)</a:t>
            </a:r>
          </a:p>
          <a:p>
            <a:pPr lvl="0"/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except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KeyboardInterrupt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softPwmWrite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669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DCMotor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Pop </a:t>
            </a:r>
            <a:r>
              <a:rPr lang="ko-KR" altLang="en-US" dirty="0"/>
              <a:t>라이브러리를 사용한 </a:t>
            </a:r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DCMotor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DCMotor</a:t>
            </a:r>
            <a:r>
              <a:rPr lang="en-US" altLang="ko-KR" dirty="0"/>
              <a:t>(ns)</a:t>
            </a:r>
          </a:p>
          <a:p>
            <a:pPr lvl="2">
              <a:lnSpc>
                <a:spcPct val="120000"/>
              </a:lnSpc>
            </a:pPr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ko-KR" dirty="0"/>
              <a:t>객체 생성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ns : DC_INA, DC_INB</a:t>
            </a:r>
            <a:r>
              <a:rPr lang="ko-KR" altLang="ko-KR" dirty="0"/>
              <a:t>에 연결된 </a:t>
            </a:r>
            <a:br>
              <a:rPr lang="en-US" altLang="ko-KR" dirty="0"/>
            </a:br>
            <a:r>
              <a:rPr lang="en-US" altLang="ko-KR" dirty="0"/>
              <a:t>GPIO </a:t>
            </a:r>
            <a:r>
              <a:rPr lang="ko-KR" altLang="ko-KR" dirty="0"/>
              <a:t>번호를 리스트로 전달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forward()</a:t>
            </a:r>
          </a:p>
          <a:p>
            <a:pPr lvl="2">
              <a:lnSpc>
                <a:spcPct val="120000"/>
              </a:lnSpc>
            </a:pPr>
            <a:r>
              <a:rPr lang="ko-KR" altLang="ko-KR" dirty="0"/>
              <a:t>순방향으로 회전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backward()</a:t>
            </a:r>
          </a:p>
          <a:p>
            <a:pPr lvl="2">
              <a:lnSpc>
                <a:spcPct val="120000"/>
              </a:lnSpc>
            </a:pPr>
            <a:r>
              <a:rPr lang="ko-KR" altLang="ko-KR" dirty="0"/>
              <a:t>역방향으로 회전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setSpeed</a:t>
            </a:r>
            <a:r>
              <a:rPr lang="en-US" altLang="ko-KR" dirty="0"/>
              <a:t>(speed)</a:t>
            </a:r>
          </a:p>
          <a:p>
            <a:pPr lvl="2">
              <a:lnSpc>
                <a:spcPct val="120000"/>
              </a:lnSpc>
            </a:pPr>
            <a:r>
              <a:rPr lang="ko-KR" altLang="ko-KR" dirty="0"/>
              <a:t>속도 설정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speed : 0 ~ 10 </a:t>
            </a:r>
            <a:r>
              <a:rPr lang="ko-KR" altLang="ko-KR" dirty="0"/>
              <a:t>또는</a:t>
            </a:r>
            <a:r>
              <a:rPr lang="en-US" altLang="ko-KR" dirty="0"/>
              <a:t> DCMotor.SPEED_1, </a:t>
            </a:r>
            <a:br>
              <a:rPr lang="en-US" altLang="ko-KR" dirty="0"/>
            </a:br>
            <a:r>
              <a:rPr lang="en-US" altLang="ko-KR" dirty="0"/>
              <a:t>DCMotor.SPEED_2, DCMotor.SPEED_3</a:t>
            </a:r>
            <a:endParaRPr lang="ko-KR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stop()</a:t>
            </a:r>
          </a:p>
          <a:p>
            <a:pPr lvl="2">
              <a:lnSpc>
                <a:spcPct val="120000"/>
              </a:lnSpc>
            </a:pPr>
            <a:r>
              <a:rPr lang="ko-KR" altLang="ko-KR" dirty="0"/>
              <a:t>멈춤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ECFE33-B49F-42B4-A606-97413A9E5071}"/>
              </a:ext>
            </a:extLst>
          </p:cNvPr>
          <p:cNvSpPr/>
          <p:nvPr/>
        </p:nvSpPr>
        <p:spPr>
          <a:xfrm>
            <a:off x="6322851" y="2439655"/>
            <a:ext cx="4655890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dm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DCMotor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(22, 10)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flags = False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flags = not flags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for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in range(10, -1, -3):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dm.setSpeed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dm.forward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 if flags else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dm.backward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826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5030A35-70D5-4A7E-A23B-AB005779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589"/>
            <a:ext cx="10515600" cy="2950513"/>
          </a:xfrm>
        </p:spPr>
        <p:txBody>
          <a:bodyPr>
            <a:normAutofit/>
          </a:bodyPr>
          <a:lstStyle/>
          <a:p>
            <a:pPr algn="ctr"/>
            <a:r>
              <a:rPr lang="ko-KR" altLang="en-US"/>
              <a:t>입력 장치 제어</a:t>
            </a:r>
            <a:br>
              <a:rPr lang="en-US" altLang="ko-KR"/>
            </a:br>
            <a:r>
              <a:rPr lang="en-US" altLang="ko-KR"/>
              <a:t>Switch/ Pir/ Ultrasonic</a:t>
            </a:r>
            <a:br>
              <a:rPr lang="en-US" altLang="ko-KR"/>
            </a:br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3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70435-597D-409C-83F0-B96E6379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 업</a:t>
            </a:r>
            <a:r>
              <a:rPr lang="en-US" altLang="ko-KR" dirty="0"/>
              <a:t>/</a:t>
            </a:r>
            <a:r>
              <a:rPr lang="ko-KR" altLang="en-US" dirty="0"/>
              <a:t>다운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D4FB0-FB2E-4FA0-9D07-420741E3D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99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ko-KR" dirty="0"/>
              <a:t>입력 장치는 논리적으로</a:t>
            </a:r>
            <a:r>
              <a:rPr lang="en-US" altLang="ko-KR" dirty="0"/>
              <a:t> True, False 2</a:t>
            </a:r>
            <a:r>
              <a:rPr lang="ko-KR" altLang="ko-KR" dirty="0"/>
              <a:t>가지 상태를 가져야 하지만</a:t>
            </a:r>
            <a:r>
              <a:rPr lang="en-US" altLang="ko-KR" dirty="0"/>
              <a:t>, </a:t>
            </a:r>
            <a:r>
              <a:rPr lang="ko-KR" altLang="ko-KR" dirty="0"/>
              <a:t>실제 </a:t>
            </a:r>
            <a:br>
              <a:rPr lang="en-US" altLang="ko-KR" dirty="0"/>
            </a:br>
            <a:r>
              <a:rPr lang="ko-KR" altLang="ko-KR" dirty="0"/>
              <a:t>하드웨어는 </a:t>
            </a:r>
            <a:r>
              <a:rPr lang="en-US" altLang="ko-KR" dirty="0"/>
              <a:t>Floating</a:t>
            </a:r>
            <a:r>
              <a:rPr lang="ko-KR" altLang="ko-KR" dirty="0"/>
              <a:t>까지 </a:t>
            </a:r>
            <a:r>
              <a:rPr lang="en-US" altLang="ko-KR" dirty="0"/>
              <a:t>3</a:t>
            </a:r>
            <a:r>
              <a:rPr lang="ko-KR" altLang="ko-KR" dirty="0"/>
              <a:t>가지 상태를 가</a:t>
            </a:r>
            <a:r>
              <a:rPr lang="ko-KR" altLang="en-US" dirty="0"/>
              <a:t>짐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Floating</a:t>
            </a:r>
          </a:p>
          <a:p>
            <a:pPr lvl="1">
              <a:lnSpc>
                <a:spcPct val="120000"/>
              </a:lnSpc>
            </a:pPr>
            <a:r>
              <a:rPr lang="ko-KR" altLang="ko-KR" dirty="0"/>
              <a:t>알 수 없는 상태로 이를 제거하기 위해 하드웨어 설계자는 풀 업 또는 풀 다운 저항을 추가해 항상 </a:t>
            </a:r>
            <a:r>
              <a:rPr lang="en-US" altLang="ko-KR" dirty="0"/>
              <a:t>2</a:t>
            </a:r>
            <a:r>
              <a:rPr lang="ko-KR" altLang="ko-KR" dirty="0"/>
              <a:t>가지 상태를 갖게 </a:t>
            </a:r>
            <a:r>
              <a:rPr lang="ko-KR" altLang="ko-KR" dirty="0" err="1"/>
              <a:t>만</a:t>
            </a:r>
            <a:r>
              <a:rPr lang="ko-KR" altLang="en-US" dirty="0" err="1"/>
              <a:t>듬</a:t>
            </a:r>
            <a:endParaRPr lang="ko-KR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프로세서 내부에도 풀 업</a:t>
            </a:r>
            <a:r>
              <a:rPr lang="en-US" altLang="ko-KR" dirty="0"/>
              <a:t>, </a:t>
            </a:r>
            <a:r>
              <a:rPr lang="ko-KR" altLang="ko-KR" dirty="0"/>
              <a:t>다운 저항이 포함되어 있으므로 외부 주변장치가 이를 지원하지 않으면 </a:t>
            </a:r>
            <a:r>
              <a:rPr lang="en-US" altLang="ko-KR" dirty="0" err="1"/>
              <a:t>pullUpDnControl</a:t>
            </a:r>
            <a:r>
              <a:rPr lang="en-US" altLang="ko-KR" dirty="0"/>
              <a:t>()</a:t>
            </a:r>
            <a:r>
              <a:rPr lang="ko-KR" altLang="ko-KR" dirty="0"/>
              <a:t>로 이를 지정</a:t>
            </a:r>
            <a:r>
              <a:rPr lang="ko-KR" altLang="en-US" dirty="0"/>
              <a:t>해야 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pullUpDnControl</a:t>
            </a:r>
            <a:r>
              <a:rPr lang="en-US" altLang="ko-KR" dirty="0"/>
              <a:t>(pin, </a:t>
            </a:r>
            <a:r>
              <a:rPr lang="en-US" altLang="ko-KR" dirty="0" err="1"/>
              <a:t>pud</a:t>
            </a:r>
            <a:r>
              <a:rPr lang="en-US" altLang="ko-KR" dirty="0"/>
              <a:t>)</a:t>
            </a:r>
            <a:endParaRPr lang="ko-KR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pin : </a:t>
            </a:r>
            <a:r>
              <a:rPr lang="ko-KR" altLang="ko-KR" dirty="0"/>
              <a:t>일련 번호 또는 </a:t>
            </a:r>
            <a:r>
              <a:rPr lang="en-US" altLang="ko-KR" dirty="0"/>
              <a:t>GPIO </a:t>
            </a:r>
            <a:r>
              <a:rPr lang="ko-KR" altLang="ko-KR" dirty="0"/>
              <a:t>번호</a:t>
            </a:r>
            <a:r>
              <a:rPr lang="en-US" altLang="ko-KR" dirty="0"/>
              <a:t>. </a:t>
            </a:r>
            <a:r>
              <a:rPr lang="ko-KR" altLang="ko-KR" dirty="0"/>
              <a:t>초기화 함수에 따라 다름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pud</a:t>
            </a:r>
            <a:r>
              <a:rPr lang="en-US" altLang="ko-KR" dirty="0"/>
              <a:t> : PUD_OFF, PUD_DOWN, PUD_UP </a:t>
            </a:r>
            <a:r>
              <a:rPr lang="ko-KR" altLang="ko-KR" dirty="0"/>
              <a:t>중 하나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9844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장치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Switch, </a:t>
            </a:r>
            <a:r>
              <a:rPr lang="en-US" altLang="ko-KR" dirty="0" err="1"/>
              <a:t>Pir</a:t>
            </a:r>
            <a:r>
              <a:rPr lang="en-US" altLang="ko-KR" dirty="0"/>
              <a:t>, Ultrasonic</a:t>
            </a:r>
            <a:r>
              <a:rPr lang="ko-KR" altLang="ko-KR" dirty="0"/>
              <a:t>과 같은 입력 장치는 적극적으로 사용자의 요구를 시스템에 반영하도록 </a:t>
            </a:r>
            <a:r>
              <a:rPr lang="ko-KR" altLang="en-US" dirty="0"/>
              <a:t>돕는 </a:t>
            </a:r>
            <a:r>
              <a:rPr lang="ko-KR" altLang="ko-KR" dirty="0"/>
              <a:t>장치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WiringPi</a:t>
            </a:r>
            <a:r>
              <a:rPr lang="ko-KR" altLang="en-US" dirty="0"/>
              <a:t>를 사용한 </a:t>
            </a:r>
            <a:r>
              <a:rPr lang="en-US" altLang="ko-KR" dirty="0"/>
              <a:t>GPIO </a:t>
            </a:r>
            <a:r>
              <a:rPr lang="ko-KR" altLang="en-US" dirty="0"/>
              <a:t>입력 예제</a:t>
            </a:r>
            <a:endParaRPr lang="en-US" altLang="ko-KR" dirty="0"/>
          </a:p>
          <a:p>
            <a:pPr lvl="1"/>
            <a:r>
              <a:rPr lang="en-US" altLang="ko-KR" dirty="0" err="1"/>
              <a:t>pinMode</a:t>
            </a:r>
            <a:r>
              <a:rPr lang="en-US" altLang="ko-KR" dirty="0"/>
              <a:t>()</a:t>
            </a:r>
            <a:r>
              <a:rPr lang="ko-KR" altLang="ko-KR" dirty="0"/>
              <a:t>로 입력 장치가 연결된 핀을 </a:t>
            </a:r>
            <a:r>
              <a:rPr lang="en-US" altLang="ko-KR" dirty="0"/>
              <a:t>INPUT</a:t>
            </a:r>
            <a:r>
              <a:rPr lang="ko-KR" altLang="ko-KR" dirty="0"/>
              <a:t>으로 설정</a:t>
            </a:r>
            <a:r>
              <a:rPr lang="en-US" altLang="ko-KR" dirty="0"/>
              <a:t> </a:t>
            </a:r>
            <a:r>
              <a:rPr lang="ko-KR" altLang="en-US" dirty="0"/>
              <a:t>하고 </a:t>
            </a:r>
            <a:br>
              <a:rPr lang="en-US" altLang="ko-KR" dirty="0"/>
            </a:br>
            <a:r>
              <a:rPr lang="en-US" altLang="ko-KR" dirty="0"/>
              <a:t>while</a:t>
            </a:r>
            <a:r>
              <a:rPr lang="en-US" altLang="ko-KR" sz="1600" dirty="0"/>
              <a:t> </a:t>
            </a:r>
            <a:r>
              <a:rPr lang="ko-KR" altLang="ko-KR" dirty="0"/>
              <a:t>루프에서 현재 상태를 </a:t>
            </a:r>
            <a:r>
              <a:rPr lang="en-US" altLang="ko-KR" dirty="0" err="1"/>
              <a:t>digitalRead</a:t>
            </a:r>
            <a:r>
              <a:rPr lang="en-US" altLang="ko-KR" dirty="0"/>
              <a:t>()</a:t>
            </a:r>
            <a:r>
              <a:rPr lang="ko-KR" altLang="ko-KR" dirty="0"/>
              <a:t>로 </a:t>
            </a:r>
            <a:r>
              <a:rPr lang="ko-KR" altLang="en-US" dirty="0"/>
              <a:t>읽는 예제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D2FA8-1C81-483D-A418-A4E0142D5CAE}"/>
              </a:ext>
            </a:extLst>
          </p:cNvPr>
          <p:cNvSpPr/>
          <p:nvPr/>
        </p:nvSpPr>
        <p:spPr>
          <a:xfrm>
            <a:off x="1082181" y="4513031"/>
            <a:ext cx="10271620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14 	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입력 장치가 연결된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GPIO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번호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(2, INPUT)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 # while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와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함수를 사용한 예제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(ret == HIGH):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print("checked")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</p:txBody>
      </p:sp>
    </p:spTree>
    <p:extLst>
      <p:ext uri="{BB962C8B-B14F-4D97-AF65-F5344CB8AC3E}">
        <p14:creationId xmlns:p14="http://schemas.microsoft.com/office/powerpoint/2010/main" val="858749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 err="1"/>
              <a:t>택</a:t>
            </a:r>
            <a:r>
              <a:rPr lang="en-US" altLang="ko-KR" baseline="-25000" dirty="0"/>
              <a:t>tack</a:t>
            </a:r>
            <a:r>
              <a:rPr lang="en-US" altLang="ko-KR" dirty="0"/>
              <a:t> </a:t>
            </a:r>
            <a:r>
              <a:rPr lang="ko-KR" altLang="ko-KR" dirty="0"/>
              <a:t>스위치</a:t>
            </a:r>
            <a:endParaRPr lang="en-US" altLang="ko-KR" dirty="0"/>
          </a:p>
          <a:p>
            <a:pPr lvl="1"/>
            <a:r>
              <a:rPr lang="ko-KR" altLang="ko-KR" dirty="0"/>
              <a:t>가장 기본적인 입력 장치 중 하나</a:t>
            </a:r>
            <a:endParaRPr lang="en-US" altLang="ko-KR" dirty="0"/>
          </a:p>
          <a:p>
            <a:pPr lvl="1"/>
            <a:r>
              <a:rPr lang="ko-KR" altLang="ko-KR" dirty="0"/>
              <a:t>버튼 또는 키로도 불리며 수명이 길고 손으로 누르면</a:t>
            </a:r>
            <a:r>
              <a:rPr lang="en-US" altLang="ko-KR" dirty="0"/>
              <a:t> ON, </a:t>
            </a:r>
            <a:r>
              <a:rPr lang="ko-KR" altLang="ko-KR" dirty="0"/>
              <a:t>떼면</a:t>
            </a:r>
            <a:r>
              <a:rPr lang="en-US" altLang="ko-KR" dirty="0"/>
              <a:t> OFF </a:t>
            </a:r>
            <a:br>
              <a:rPr lang="en-US" altLang="ko-KR" dirty="0"/>
            </a:br>
            <a:r>
              <a:rPr lang="ko-KR" altLang="ko-KR" dirty="0"/>
              <a:t>되는 회로 조건을 만들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ko-KR" dirty="0" err="1"/>
              <a:t>다방향</a:t>
            </a:r>
            <a:r>
              <a:rPr lang="en-US" altLang="ko-KR" baseline="-25000" dirty="0"/>
              <a:t>multiway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스위치는</a:t>
            </a:r>
            <a:r>
              <a:rPr lang="en-US" altLang="ko-KR" dirty="0"/>
              <a:t> PBC </a:t>
            </a:r>
            <a:r>
              <a:rPr lang="ko-KR" altLang="ko-KR" dirty="0"/>
              <a:t>면적을 적게 차지하도록 상</a:t>
            </a:r>
            <a:r>
              <a:rPr lang="en-US" altLang="ko-KR" dirty="0"/>
              <a:t>, </a:t>
            </a:r>
            <a:r>
              <a:rPr lang="ko-KR" altLang="ko-KR" dirty="0"/>
              <a:t>하</a:t>
            </a:r>
            <a:r>
              <a:rPr lang="en-US" altLang="ko-KR" dirty="0"/>
              <a:t>, </a:t>
            </a:r>
            <a:r>
              <a:rPr lang="ko-KR" altLang="ko-KR" dirty="0"/>
              <a:t>좌</a:t>
            </a:r>
            <a:r>
              <a:rPr lang="en-US" altLang="ko-KR" dirty="0"/>
              <a:t>, </a:t>
            </a:r>
            <a:r>
              <a:rPr lang="ko-KR" altLang="ko-KR" dirty="0"/>
              <a:t>우</a:t>
            </a:r>
            <a:r>
              <a:rPr lang="en-US" altLang="ko-KR" dirty="0"/>
              <a:t>, </a:t>
            </a:r>
            <a:r>
              <a:rPr lang="ko-KR" altLang="ko-KR" dirty="0"/>
              <a:t>가운데 스위치를 방향선택 기구물과 합친 </a:t>
            </a:r>
            <a:r>
              <a:rPr lang="ko-KR" altLang="en-US" dirty="0"/>
              <a:t>구조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34F36-3204-46A3-8AA7-9E328C7FB60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1279" y="3127692"/>
            <a:ext cx="975178" cy="1088758"/>
          </a:xfrm>
          <a:prstGeom prst="rect">
            <a:avLst/>
          </a:prstGeom>
          <a:ln cap="flat"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F84626-98AC-49B5-AF5F-E595F1A4A0F0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1279" y="4860511"/>
            <a:ext cx="1758950" cy="1733083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515387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신호 상태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31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매우 짧은 시간 스위치를 눌렀다 떼더라도 처리속도가 빠른 </a:t>
            </a:r>
            <a:br>
              <a:rPr lang="en-US" altLang="ko-KR" dirty="0"/>
            </a:br>
            <a:r>
              <a:rPr lang="ko-KR" altLang="ko-KR" dirty="0"/>
              <a:t>프로세서</a:t>
            </a:r>
            <a:r>
              <a:rPr lang="ko-KR" altLang="en-US" dirty="0"/>
              <a:t>는</a:t>
            </a:r>
            <a:r>
              <a:rPr lang="ko-KR" altLang="ko-KR" dirty="0"/>
              <a:t> 긴 시간 동안 누르고 있는 </a:t>
            </a:r>
            <a:r>
              <a:rPr lang="ko-KR" altLang="en-US" dirty="0"/>
              <a:t>것과 같으므로 </a:t>
            </a:r>
            <a:r>
              <a:rPr lang="ko-KR" altLang="ko-KR" dirty="0"/>
              <a:t>한 번만 </a:t>
            </a:r>
            <a:br>
              <a:rPr lang="en-US" altLang="ko-KR" dirty="0"/>
            </a:br>
            <a:r>
              <a:rPr lang="ko-KR" altLang="ko-KR" dirty="0"/>
              <a:t>처리하려면 에지 이벤트를 기준으로 입력 처리 필요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BBFD74-9D4F-4ECA-ADE6-68D1788AE12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0636" y="3563255"/>
            <a:ext cx="9030728" cy="173446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060572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바운싱</a:t>
            </a:r>
            <a:r>
              <a:rPr lang="ko-KR" altLang="ko-KR" dirty="0"/>
              <a:t> 문제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2257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ko-KR" dirty="0"/>
              <a:t>기계적 스위치를 누르거나 뗄 때는 순간적으로 금속 접</a:t>
            </a:r>
            <a:r>
              <a:rPr lang="ko-KR" altLang="en-US" dirty="0"/>
              <a:t>점</a:t>
            </a:r>
            <a:r>
              <a:rPr lang="ko-KR" altLang="ko-KR" dirty="0"/>
              <a:t>이 진동해서 빠른 속도로 접점이 여러 번 붙었다 떨어지는 </a:t>
            </a:r>
            <a:br>
              <a:rPr lang="en-US" altLang="ko-KR" dirty="0"/>
            </a:br>
            <a:r>
              <a:rPr lang="ko-KR" altLang="ko-KR" dirty="0" err="1"/>
              <a:t>바운스</a:t>
            </a:r>
            <a:r>
              <a:rPr lang="ko-KR" altLang="ko-KR" dirty="0"/>
              <a:t> 또는 </a:t>
            </a:r>
            <a:r>
              <a:rPr lang="ko-KR" altLang="ko-KR" dirty="0" err="1"/>
              <a:t>채터링</a:t>
            </a:r>
            <a:r>
              <a:rPr lang="ko-KR" altLang="ko-KR" dirty="0"/>
              <a:t> 현상이 발생</a:t>
            </a:r>
            <a:r>
              <a:rPr lang="ko-KR" altLang="en-US" dirty="0"/>
              <a:t>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풀업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상태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논리 </a:t>
            </a:r>
            <a:r>
              <a:rPr lang="en-US" altLang="ko-KR" dirty="0"/>
              <a:t>1(Off) : </a:t>
            </a:r>
            <a:r>
              <a:rPr lang="ko-KR" altLang="ko-KR" dirty="0"/>
              <a:t>입력이 </a:t>
            </a:r>
            <a:r>
              <a:rPr lang="ko-KR" altLang="en-US" dirty="0"/>
              <a:t>없는 상태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논리 </a:t>
            </a:r>
            <a:r>
              <a:rPr lang="en-US" altLang="ko-KR" dirty="0"/>
              <a:t>0(On) : </a:t>
            </a:r>
            <a:r>
              <a:rPr lang="ko-KR" altLang="en-US" dirty="0"/>
              <a:t>입력이</a:t>
            </a:r>
            <a:r>
              <a:rPr lang="en-US" altLang="ko-KR" dirty="0"/>
              <a:t> </a:t>
            </a:r>
            <a:r>
              <a:rPr lang="ko-KR" altLang="en-US" dirty="0"/>
              <a:t>있는 상태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문제점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ko-KR" dirty="0" err="1"/>
              <a:t>바운싱에</a:t>
            </a:r>
            <a:r>
              <a:rPr lang="ko-KR" altLang="ko-KR" dirty="0"/>
              <a:t> 의해 프로세서는 짧은 시간 </a:t>
            </a:r>
            <a:br>
              <a:rPr lang="en-US" altLang="ko-KR" dirty="0"/>
            </a:br>
            <a:r>
              <a:rPr lang="ko-KR" altLang="ko-KR" dirty="0"/>
              <a:t>동안 여러 차례의 논리</a:t>
            </a:r>
            <a:r>
              <a:rPr lang="en-US" altLang="ko-KR" dirty="0"/>
              <a:t> 0</a:t>
            </a:r>
            <a:r>
              <a:rPr lang="ko-KR" altLang="ko-KR" dirty="0"/>
              <a:t>과 논리</a:t>
            </a:r>
            <a:r>
              <a:rPr lang="en-US" altLang="ko-KR" dirty="0"/>
              <a:t> 1</a:t>
            </a:r>
            <a:r>
              <a:rPr lang="ko-KR" altLang="ko-KR" dirty="0"/>
              <a:t>을 </a:t>
            </a:r>
            <a:br>
              <a:rPr lang="en-US" altLang="ko-KR" dirty="0"/>
            </a:br>
            <a:r>
              <a:rPr lang="ko-KR" altLang="ko-KR" dirty="0"/>
              <a:t>인식하다가 안정적인 논리</a:t>
            </a:r>
            <a:r>
              <a:rPr lang="en-US" altLang="ko-KR" dirty="0"/>
              <a:t> 0</a:t>
            </a:r>
            <a:r>
              <a:rPr lang="ko-KR" altLang="ko-KR" dirty="0"/>
              <a:t>을 인식</a:t>
            </a:r>
            <a:r>
              <a:rPr lang="ko-KR" altLang="en-US" dirty="0"/>
              <a:t>함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482140-8736-4D25-B7C2-A4BB27FC517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9206" y="3886154"/>
            <a:ext cx="4311245" cy="2461578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215441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바운싱</a:t>
            </a:r>
            <a:r>
              <a:rPr lang="ko-KR" altLang="ko-KR" dirty="0"/>
              <a:t> 문제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2257" cy="4870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콘덴서를 사용한 해결 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ko-KR" dirty="0"/>
              <a:t>충</a:t>
            </a:r>
            <a:r>
              <a:rPr lang="en-US" altLang="ko-KR" dirty="0"/>
              <a:t>·</a:t>
            </a:r>
            <a:r>
              <a:rPr lang="ko-KR" altLang="ko-KR" dirty="0"/>
              <a:t>방전을 통해 폭이 짧은 </a:t>
            </a:r>
            <a:r>
              <a:rPr lang="en-US" altLang="ko-KR" dirty="0"/>
              <a:t>HIGH </a:t>
            </a:r>
            <a:r>
              <a:rPr lang="ko-KR" altLang="ko-KR" dirty="0"/>
              <a:t>신호는 낮은 레벨의 </a:t>
            </a:r>
            <a:r>
              <a:rPr lang="en-US" altLang="ko-KR" dirty="0"/>
              <a:t>HIGH</a:t>
            </a:r>
            <a:r>
              <a:rPr lang="ko-KR" altLang="ko-KR" dirty="0"/>
              <a:t>로 바뀌</a:t>
            </a:r>
            <a:r>
              <a:rPr lang="ko-KR" altLang="en-US" dirty="0"/>
              <a:t>도록 </a:t>
            </a:r>
            <a:r>
              <a:rPr lang="ko-KR" altLang="ko-KR" dirty="0"/>
              <a:t>콘덴서를 연결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98BC6E-2BAA-4007-8F57-86033FD2757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6094" y="3476171"/>
            <a:ext cx="5419812" cy="301171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257911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바운싱</a:t>
            </a:r>
            <a:r>
              <a:rPr lang="ko-KR" altLang="ko-KR" dirty="0"/>
              <a:t> 문제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2257" cy="48704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콘덴서와 슈미트 트리거를 사용한 해결 법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낮은 레벨의 </a:t>
            </a:r>
            <a:r>
              <a:rPr lang="en-US" altLang="ko-KR" dirty="0"/>
              <a:t>HIGH </a:t>
            </a:r>
            <a:r>
              <a:rPr lang="ko-KR" altLang="ko-KR" dirty="0"/>
              <a:t>신호가 제거되므로 </a:t>
            </a:r>
            <a:r>
              <a:rPr lang="ko-KR" altLang="ko-KR" dirty="0" err="1"/>
              <a:t>바운싱이</a:t>
            </a:r>
            <a:r>
              <a:rPr lang="ko-KR" altLang="ko-KR" dirty="0"/>
              <a:t> 제거된 입력을 인식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ko-KR" dirty="0"/>
              <a:t>프로세서 내부에는 모든 입력이 슈미트 트리거를 통과하도록 설계되어 있</a:t>
            </a:r>
            <a:r>
              <a:rPr lang="ko-KR" altLang="en-US" dirty="0"/>
              <a:t>기 </a:t>
            </a:r>
            <a:br>
              <a:rPr lang="en-US" altLang="ko-KR" dirty="0"/>
            </a:br>
            <a:r>
              <a:rPr lang="ko-KR" altLang="en-US" dirty="0"/>
              <a:t>때문에 </a:t>
            </a:r>
            <a:r>
              <a:rPr lang="ko-KR" altLang="ko-KR" dirty="0"/>
              <a:t>활성화하면 수 </a:t>
            </a:r>
            <a:r>
              <a:rPr lang="en-US" altLang="ko-KR" dirty="0" err="1"/>
              <a:t>μF</a:t>
            </a:r>
            <a:r>
              <a:rPr lang="en-US" altLang="ko-KR" dirty="0"/>
              <a:t> </a:t>
            </a:r>
            <a:r>
              <a:rPr lang="ko-KR" altLang="ko-KR" dirty="0"/>
              <a:t>크기의 콘덴서를 그라운드 쪽에 연결하는 것만으로도 </a:t>
            </a:r>
            <a:r>
              <a:rPr lang="ko-KR" altLang="ko-KR" dirty="0" err="1"/>
              <a:t>바운싱</a:t>
            </a:r>
            <a:r>
              <a:rPr lang="ko-KR" altLang="ko-KR" dirty="0"/>
              <a:t> 문제 해결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B2154C-DCA4-4B5B-9E90-C75A098125A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7447" y="2745437"/>
            <a:ext cx="4437106" cy="2481285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5542251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 모듈 회로 구성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Switch </a:t>
                </a:r>
                <a:r>
                  <a:rPr lang="ko-KR" altLang="ko-KR" dirty="0"/>
                  <a:t>모듈에 </a:t>
                </a:r>
                <a:r>
                  <a:rPr lang="en-US" altLang="ko-KR" dirty="0"/>
                  <a:t>1</a:t>
                </a:r>
                <a:r>
                  <a:rPr lang="ko-KR" altLang="ko-KR" dirty="0"/>
                  <a:t>개의 </a:t>
                </a:r>
                <a:r>
                  <a:rPr lang="ko-KR" altLang="ko-KR" dirty="0" err="1"/>
                  <a:t>택</a:t>
                </a:r>
                <a:r>
                  <a:rPr lang="ko-KR" altLang="ko-KR" dirty="0"/>
                  <a:t> 스위치</a:t>
                </a:r>
                <a:r>
                  <a:rPr lang="en-US" altLang="ko-KR" dirty="0"/>
                  <a:t>(S1)</a:t>
                </a:r>
                <a:r>
                  <a:rPr lang="ko-KR" altLang="ko-KR" dirty="0"/>
                  <a:t>가 포함되어 </a:t>
                </a:r>
                <a:r>
                  <a:rPr lang="ko-KR" altLang="en-US" dirty="0"/>
                  <a:t>있음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dirty="0"/>
                  <a:t>스위치의 한쪽은 그라운드</a:t>
                </a:r>
                <a:r>
                  <a:rPr lang="en-US" altLang="ko-KR" dirty="0"/>
                  <a:t>(GND4)</a:t>
                </a:r>
                <a:r>
                  <a:rPr lang="ko-KR" altLang="ko-KR" dirty="0"/>
                  <a:t>에 연결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반대쪽은 </a:t>
                </a:r>
                <a:r>
                  <a:rPr lang="en-US" altLang="ko-KR" dirty="0"/>
                  <a:t>SW4</a:t>
                </a:r>
                <a:r>
                  <a:rPr lang="ko-KR" altLang="ko-KR" dirty="0"/>
                  <a:t>에 </a:t>
                </a:r>
                <a:br>
                  <a:rPr lang="en-US" altLang="ko-KR" dirty="0"/>
                </a:br>
                <a:r>
                  <a:rPr lang="ko-KR" altLang="ko-KR" dirty="0"/>
                  <a:t>연결</a:t>
                </a:r>
                <a:r>
                  <a:rPr lang="en-US" altLang="ko-KR" dirty="0"/>
                  <a:t>, </a:t>
                </a:r>
                <a:r>
                  <a:rPr lang="ko-KR" altLang="ko-KR" dirty="0" err="1"/>
                  <a:t>바운싱을</a:t>
                </a:r>
                <a:r>
                  <a:rPr lang="ko-KR" altLang="ko-KR" dirty="0"/>
                  <a:t> 제거하기 위해 콘덴서</a:t>
                </a:r>
                <a:r>
                  <a:rPr lang="en-US" altLang="ko-KR" dirty="0"/>
                  <a:t>(C1)</a:t>
                </a:r>
                <a:r>
                  <a:rPr lang="ko-KR" altLang="ko-KR" dirty="0"/>
                  <a:t>가 추가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dirty="0"/>
                  <a:t>풀 업 저항</a:t>
                </a:r>
                <a:r>
                  <a:rPr lang="en-US" altLang="ko-KR" dirty="0"/>
                  <a:t>(R9)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5V </a:t>
                </a:r>
                <a:r>
                  <a:rPr lang="ko-KR" altLang="ko-KR" dirty="0"/>
                  <a:t>전원</a:t>
                </a:r>
                <a:r>
                  <a:rPr lang="en-US" altLang="ko-KR" dirty="0"/>
                  <a:t>(V4)</a:t>
                </a:r>
                <a:r>
                  <a:rPr lang="ko-KR" altLang="ko-KR" dirty="0"/>
                  <a:t>에 연결해 </a:t>
                </a:r>
                <a:r>
                  <a:rPr lang="en-US" altLang="ko-KR" dirty="0"/>
                  <a:t>Floating</a:t>
                </a:r>
                <a:r>
                  <a:rPr lang="ko-KR" altLang="ko-KR" dirty="0"/>
                  <a:t>을 제거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dirty="0"/>
                  <a:t>초기 상태 </a:t>
                </a:r>
                <a:r>
                  <a:rPr lang="en-US" altLang="ko-KR" dirty="0"/>
                  <a:t>5V HIGH</a:t>
                </a:r>
                <a:r>
                  <a:rPr lang="ko-KR" altLang="ko-KR" dirty="0"/>
                  <a:t>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3.9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2+3.9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5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=3.3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 HIGH</a:t>
                </a:r>
                <a:r>
                  <a:rPr lang="ko-KR" altLang="ko-KR" dirty="0"/>
                  <a:t>로 </a:t>
                </a:r>
                <a:br>
                  <a:rPr lang="en-US" altLang="ko-KR" dirty="0"/>
                </a:br>
                <a:r>
                  <a:rPr lang="ko-KR" altLang="ko-KR" dirty="0"/>
                  <a:t>바꾸기 위해 그라운드 쪽에  분배 저항</a:t>
                </a:r>
                <a:r>
                  <a:rPr lang="en-US" altLang="ko-KR" dirty="0"/>
                  <a:t>(R11)</a:t>
                </a:r>
                <a:r>
                  <a:rPr lang="ko-KR" altLang="ko-KR" dirty="0"/>
                  <a:t>을 </a:t>
                </a:r>
                <a:r>
                  <a:rPr lang="ko-KR" altLang="en-US" dirty="0"/>
                  <a:t>포함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ko-KR" dirty="0"/>
                  <a:t>프로세서는 </a:t>
                </a:r>
                <a:r>
                  <a:rPr lang="en-US" altLang="ko-KR" dirty="0"/>
                  <a:t>SW4</a:t>
                </a:r>
                <a:r>
                  <a:rPr lang="ko-KR" altLang="en-US" dirty="0"/>
                  <a:t>를 통해 스위칭 상태 입력</a:t>
                </a:r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DD1AF8-D565-4844-9184-6A0DD6F60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3"/>
                <a:stretch>
                  <a:fillRect l="-1043" t="-12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9BF30B4-748C-42BB-8CD1-C1627F90508E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7702" y="4395652"/>
            <a:ext cx="4094246" cy="237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11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모듈 동작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VCC</a:t>
            </a:r>
            <a:r>
              <a:rPr lang="ko-KR" altLang="ko-KR" dirty="0"/>
              <a:t>는 </a:t>
            </a:r>
            <a:r>
              <a:rPr lang="en-US" altLang="ko-KR" dirty="0"/>
              <a:t>5V </a:t>
            </a:r>
            <a:r>
              <a:rPr lang="ko-KR" altLang="ko-KR" dirty="0"/>
              <a:t>전원에 연결</a:t>
            </a:r>
            <a:endParaRPr lang="en-US" altLang="ko-KR" dirty="0"/>
          </a:p>
          <a:p>
            <a:r>
              <a:rPr lang="en-US" altLang="ko-KR" dirty="0"/>
              <a:t>GND</a:t>
            </a:r>
            <a:r>
              <a:rPr lang="ko-KR" altLang="ko-KR" dirty="0"/>
              <a:t>는 그라운드에 연결한 후 </a:t>
            </a:r>
            <a:r>
              <a:rPr lang="en-US" altLang="ko-KR" dirty="0"/>
              <a:t>SW</a:t>
            </a:r>
            <a:r>
              <a:rPr lang="ko-KR" altLang="ko-KR" dirty="0"/>
              <a:t>를 전원과 그라운드가 연결된 </a:t>
            </a:r>
            <a:r>
              <a:rPr lang="en-US" altLang="ko-KR" dirty="0"/>
              <a:t>Buzzer </a:t>
            </a:r>
            <a:r>
              <a:rPr lang="ko-KR" altLang="ko-KR" dirty="0"/>
              <a:t>모듈의 </a:t>
            </a:r>
            <a:r>
              <a:rPr lang="en-US" altLang="ko-KR" dirty="0"/>
              <a:t>BUZZER</a:t>
            </a:r>
            <a:r>
              <a:rPr lang="ko-KR" altLang="ko-KR" dirty="0"/>
              <a:t>에 </a:t>
            </a:r>
            <a:r>
              <a:rPr lang="ko-KR" altLang="en-US" dirty="0"/>
              <a:t>스위치 동작 상태에 따른 </a:t>
            </a:r>
            <a:r>
              <a:rPr lang="en-US" altLang="ko-KR" dirty="0"/>
              <a:t>Buzzer </a:t>
            </a:r>
            <a:r>
              <a:rPr lang="ko-KR" altLang="en-US" dirty="0"/>
              <a:t>동작 확인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9D53FD-A587-48F4-85D6-D2F6388583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2004" y="3198110"/>
            <a:ext cx="5287991" cy="34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866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모듈 케이블링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6053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Switch </a:t>
            </a:r>
            <a:r>
              <a:rPr lang="ko-KR" altLang="ko-KR" dirty="0"/>
              <a:t>모듈 제어를 위해 </a:t>
            </a:r>
            <a:r>
              <a:rPr lang="en-US" altLang="ko-KR" dirty="0"/>
              <a:t>SW</a:t>
            </a:r>
            <a:r>
              <a:rPr lang="ko-KR" altLang="ko-KR" dirty="0"/>
              <a:t>를 </a:t>
            </a:r>
            <a:r>
              <a:rPr lang="en-US" altLang="ko-KR" dirty="0"/>
              <a:t>GPIO 14</a:t>
            </a:r>
            <a:r>
              <a:rPr lang="ko-KR" altLang="ko-KR" dirty="0"/>
              <a:t>에 연결</a:t>
            </a:r>
            <a:br>
              <a:rPr lang="en-US" altLang="ko-KR" dirty="0"/>
            </a:br>
            <a:r>
              <a:rPr lang="en-US" altLang="ko-KR" sz="2000" dirty="0"/>
              <a:t>(</a:t>
            </a:r>
            <a:r>
              <a:rPr lang="ko-KR" altLang="ko-KR" sz="2000" dirty="0"/>
              <a:t>스위치를 누르지 않은 상태에서는 </a:t>
            </a:r>
            <a:r>
              <a:rPr lang="en-US" altLang="ko-KR" sz="2000" dirty="0"/>
              <a:t>HIGH, </a:t>
            </a:r>
            <a:r>
              <a:rPr lang="ko-KR" altLang="ko-KR" sz="2000" dirty="0"/>
              <a:t>누르면 </a:t>
            </a:r>
            <a:r>
              <a:rPr lang="en-US" altLang="ko-KR" sz="2000" dirty="0"/>
              <a:t>LOW </a:t>
            </a:r>
            <a:r>
              <a:rPr lang="ko-KR" altLang="en-US" sz="2000" dirty="0"/>
              <a:t>입력</a:t>
            </a:r>
            <a:r>
              <a:rPr lang="en-US" altLang="ko-KR" sz="2000" dirty="0"/>
              <a:t>)</a:t>
            </a:r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1AF2FF-7542-4535-8888-97AB1B99A3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2004" y="3202774"/>
            <a:ext cx="5287991" cy="34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24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Switch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입력되는 값을 </a:t>
            </a:r>
            <a:r>
              <a:rPr lang="ko-KR" altLang="ko-KR" dirty="0"/>
              <a:t>일정 시간마다 읽어 출력</a:t>
            </a:r>
            <a:r>
              <a:rPr lang="ko-KR" altLang="en-US" dirty="0"/>
              <a:t>하도록 구현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D2FA8-1C81-483D-A418-A4E0142D5CAE}"/>
              </a:ext>
            </a:extLst>
          </p:cNvPr>
          <p:cNvSpPr/>
          <p:nvPr/>
        </p:nvSpPr>
        <p:spPr>
          <a:xfrm>
            <a:off x="1082181" y="2397848"/>
            <a:ext cx="9924175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14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INPUT)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print(ret)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 	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응용에 따라 지연 조절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85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70435-597D-409C-83F0-B96E6379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 업</a:t>
            </a:r>
            <a:r>
              <a:rPr lang="en-US" altLang="ko-KR" dirty="0"/>
              <a:t>/</a:t>
            </a:r>
            <a:r>
              <a:rPr lang="ko-KR" altLang="en-US" dirty="0"/>
              <a:t>다운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D4FB0-FB2E-4FA0-9D07-420741E3D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PUD_DOWN</a:t>
            </a:r>
          </a:p>
          <a:p>
            <a:pPr lvl="1">
              <a:lnSpc>
                <a:spcPct val="120000"/>
              </a:lnSpc>
            </a:pPr>
            <a:r>
              <a:rPr lang="ko-KR" altLang="ko-KR" dirty="0"/>
              <a:t>그라운드에 연결된 저항을 사용해 평소</a:t>
            </a:r>
            <a:r>
              <a:rPr lang="en-US" altLang="ko-KR" dirty="0"/>
              <a:t> False</a:t>
            </a:r>
            <a:r>
              <a:rPr lang="ko-KR" altLang="ko-KR" dirty="0"/>
              <a:t>를 유지하다가 </a:t>
            </a:r>
            <a:br>
              <a:rPr lang="en-US" altLang="ko-KR" dirty="0"/>
            </a:br>
            <a:r>
              <a:rPr lang="ko-KR" altLang="ko-KR" dirty="0"/>
              <a:t>입력이 있을 때 </a:t>
            </a:r>
            <a:r>
              <a:rPr lang="en-US" altLang="ko-KR" dirty="0"/>
              <a:t>True</a:t>
            </a:r>
            <a:r>
              <a:rPr lang="ko-KR" altLang="ko-KR" dirty="0"/>
              <a:t>로 </a:t>
            </a:r>
            <a:r>
              <a:rPr lang="ko-KR" altLang="en-US" dirty="0"/>
              <a:t>변경 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PUD_UP</a:t>
            </a:r>
          </a:p>
          <a:p>
            <a:pPr lvl="1">
              <a:lnSpc>
                <a:spcPct val="120000"/>
              </a:lnSpc>
            </a:pPr>
            <a:r>
              <a:rPr lang="ko-KR" altLang="ko-KR" dirty="0"/>
              <a:t>전원에 연결된 저항을 사용하므로 입력이 있으면 </a:t>
            </a:r>
            <a:r>
              <a:rPr lang="en-US" altLang="ko-KR" dirty="0"/>
              <a:t>False</a:t>
            </a:r>
            <a:r>
              <a:rPr lang="ko-KR" altLang="ko-KR" dirty="0"/>
              <a:t>가 </a:t>
            </a:r>
            <a:r>
              <a:rPr lang="ko-KR" altLang="en-US" dirty="0"/>
              <a:t>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PUD_OFF</a:t>
            </a:r>
          </a:p>
          <a:p>
            <a:pPr lvl="1">
              <a:lnSpc>
                <a:spcPct val="120000"/>
              </a:lnSpc>
            </a:pPr>
            <a:r>
              <a:rPr lang="ko-KR" altLang="ko-KR" dirty="0"/>
              <a:t>내부 풀 업</a:t>
            </a:r>
            <a:r>
              <a:rPr lang="en-US" altLang="ko-KR" dirty="0"/>
              <a:t>, </a:t>
            </a:r>
            <a:r>
              <a:rPr lang="ko-KR" altLang="ko-KR" dirty="0"/>
              <a:t>다운 저항을 사용하지 않겠다는 것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풀 업 저항 사용 코드 예시</a:t>
            </a:r>
            <a:r>
              <a:rPr lang="en-US" altLang="ko-KR" dirty="0"/>
              <a:t>(</a:t>
            </a:r>
            <a:r>
              <a:rPr lang="ko-KR" altLang="ko-KR" dirty="0" err="1"/>
              <a:t>라즈베리</a:t>
            </a:r>
            <a:r>
              <a:rPr lang="ko-KR" altLang="ko-KR" dirty="0"/>
              <a:t> 파이는 </a:t>
            </a:r>
            <a:r>
              <a:rPr lang="en-US" altLang="ko-KR" dirty="0"/>
              <a:t>50K</a:t>
            </a:r>
            <a:r>
              <a:rPr lang="ko-KR" altLang="ko-KR" dirty="0"/>
              <a:t>옴 저항 제</a:t>
            </a:r>
            <a:r>
              <a:rPr lang="ko-KR" altLang="en-US" dirty="0"/>
              <a:t>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9BCEDB-6801-4636-BB46-CE9FD55DA964}"/>
              </a:ext>
            </a:extLst>
          </p:cNvPr>
          <p:cNvSpPr/>
          <p:nvPr/>
        </p:nvSpPr>
        <p:spPr>
          <a:xfrm>
            <a:off x="1082180" y="5969655"/>
            <a:ext cx="1027162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(3, INPUT) 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pullUpDnControl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(3, PUD_UP)  #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내부 풀 업 저항 사용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018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ko-KR" dirty="0" err="1"/>
              <a:t>폴링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언제 스위치를 누를 것인지를 알 수 없으므로 </a:t>
            </a:r>
            <a:r>
              <a:rPr lang="en-US" altLang="ko-KR" dirty="0"/>
              <a:t>while </a:t>
            </a:r>
            <a:r>
              <a:rPr lang="ko-KR" altLang="ko-KR" dirty="0"/>
              <a:t>루프를 돌며 지속해서 </a:t>
            </a:r>
            <a:r>
              <a:rPr lang="en-US" altLang="ko-KR" dirty="0" err="1"/>
              <a:t>digitalRead</a:t>
            </a:r>
            <a:r>
              <a:rPr lang="en-US" altLang="ko-KR" dirty="0"/>
              <a:t>()</a:t>
            </a:r>
            <a:r>
              <a:rPr lang="ko-KR" altLang="ko-KR" dirty="0"/>
              <a:t>를 호출해야 하며 </a:t>
            </a:r>
            <a:r>
              <a:rPr lang="ko-KR" altLang="en-US" dirty="0"/>
              <a:t>짧은 </a:t>
            </a:r>
            <a:r>
              <a:rPr lang="ko-KR" altLang="ko-KR" dirty="0"/>
              <a:t>지연 시간</a:t>
            </a:r>
            <a:r>
              <a:rPr lang="ko-KR" altLang="en-US" dirty="0"/>
              <a:t>동안 반복하는 방식</a:t>
            </a:r>
            <a:endParaRPr lang="ko-KR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지연 시간은 작을수록 빠르게 사용자 입력을 인식하지만</a:t>
            </a:r>
            <a:r>
              <a:rPr lang="en-US" altLang="ko-KR" dirty="0"/>
              <a:t>, </a:t>
            </a:r>
            <a:r>
              <a:rPr lang="ko-KR" altLang="ko-KR" dirty="0"/>
              <a:t>프로세서 점유율이 높고 </a:t>
            </a:r>
            <a:br>
              <a:rPr lang="en-US" altLang="ko-KR" dirty="0"/>
            </a:br>
            <a:r>
              <a:rPr lang="ko-KR" altLang="ko-KR" dirty="0"/>
              <a:t>클수록 프로세서 점유율은 낮지만</a:t>
            </a:r>
            <a:r>
              <a:rPr lang="en-US" altLang="ko-KR" dirty="0"/>
              <a:t>, </a:t>
            </a:r>
            <a:r>
              <a:rPr lang="ko-KR" altLang="ko-KR" dirty="0"/>
              <a:t>사용자 입력을 놓칠 수 있어 응용에 따라 적절한 지연이 필요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단점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ko-KR" altLang="ko-KR" dirty="0"/>
              <a:t>아무리 지연 시간을 줄여도 스위치 상태가 바뀔 때는 </a:t>
            </a:r>
            <a:r>
              <a:rPr lang="en-US" altLang="ko-KR" dirty="0" err="1"/>
              <a:t>digitalRead</a:t>
            </a:r>
            <a:r>
              <a:rPr lang="en-US" altLang="ko-KR" dirty="0"/>
              <a:t>()</a:t>
            </a:r>
            <a:r>
              <a:rPr lang="ko-KR" altLang="ko-KR" dirty="0"/>
              <a:t>가 호출 중이여야 하므로 </a:t>
            </a:r>
            <a:br>
              <a:rPr lang="en-US" altLang="ko-KR" dirty="0"/>
            </a:br>
            <a:r>
              <a:rPr lang="ko-KR" altLang="ko-KR" dirty="0"/>
              <a:t>다른 사용자 코드가 실행 중이라면 입력을 읽을 </a:t>
            </a:r>
            <a:r>
              <a:rPr lang="ko-KR" altLang="en-US" dirty="0"/>
              <a:t>수 없기 때문에 인터럽트 방식을 사용함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비동기 실행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인터럽트가 발생할 때마다 현재 실행 중인 사용자 코드를 멈추고 </a:t>
            </a:r>
            <a:r>
              <a:rPr lang="en-US" altLang="ko-KR" dirty="0"/>
              <a:t>ISR</a:t>
            </a:r>
            <a:r>
              <a:rPr lang="ko-KR" altLang="ko-KR" dirty="0"/>
              <a:t>을 호출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ISR</a:t>
            </a:r>
            <a:r>
              <a:rPr lang="ko-KR" altLang="ko-KR" dirty="0"/>
              <a:t>의 실행이 끝나면 자동으로 다시 멈췄던 사용자 코드를 이어서 실행</a:t>
            </a:r>
            <a:r>
              <a:rPr lang="ko-KR" altLang="en-US" dirty="0"/>
              <a:t>하는 방법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8577792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/>
              <a:t>wiringPiISR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첫 번째 인자 </a:t>
            </a:r>
            <a:r>
              <a:rPr lang="en-US" altLang="ko-KR" dirty="0"/>
              <a:t>: GPIO</a:t>
            </a:r>
            <a:r>
              <a:rPr lang="en-US" altLang="ko-KR" sz="1700" dirty="0"/>
              <a:t> </a:t>
            </a:r>
            <a:r>
              <a:rPr lang="ko-KR" altLang="ko-KR" dirty="0"/>
              <a:t>번호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두 번째 인자</a:t>
            </a:r>
            <a:r>
              <a:rPr lang="en-US" altLang="ko-KR" dirty="0"/>
              <a:t> :</a:t>
            </a:r>
            <a:r>
              <a:rPr lang="ko-KR" altLang="ko-KR" dirty="0"/>
              <a:t> 인터럽트 조건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ko-KR" dirty="0"/>
              <a:t>세 번째 인자</a:t>
            </a:r>
            <a:r>
              <a:rPr lang="en-US" altLang="ko-KR" dirty="0"/>
              <a:t> : ISR </a:t>
            </a:r>
            <a:r>
              <a:rPr lang="ko-KR" altLang="ko-KR" dirty="0"/>
              <a:t>이름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인터럽트 조건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INT_EDGE_FALLING : </a:t>
            </a:r>
            <a:r>
              <a:rPr lang="ko-KR" altLang="en-US" dirty="0"/>
              <a:t>하강 에지 동작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INT_EDGE_RISING</a:t>
            </a:r>
            <a:r>
              <a:rPr lang="ko-KR" altLang="ko-KR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상승 에지 동작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INT_EDGE_BOTH : </a:t>
            </a:r>
            <a:r>
              <a:rPr lang="ko-KR" altLang="en-US" dirty="0"/>
              <a:t>상승</a:t>
            </a:r>
            <a:r>
              <a:rPr lang="en-US" altLang="ko-KR" dirty="0"/>
              <a:t> </a:t>
            </a:r>
            <a:r>
              <a:rPr lang="ko-KR" altLang="en-US" dirty="0"/>
              <a:t>및 하강 에지 모두 동작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8320080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인터럽트 및 하강 에지 동작 구현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D2FA8-1C81-483D-A418-A4E0142D5CAE}"/>
              </a:ext>
            </a:extLst>
          </p:cNvPr>
          <p:cNvSpPr/>
          <p:nvPr/>
        </p:nvSpPr>
        <p:spPr>
          <a:xfrm>
            <a:off x="1082181" y="2397848"/>
            <a:ext cx="9924175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print("Ok")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14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INPUT)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wiringPiISR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(2, INT_EDGE_FALLING,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 	# HIGH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LOW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로 바뀔 때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호출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		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프로그램이 종료하지 않도록 사용자 입력 대기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2595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ISR</a:t>
            </a:r>
            <a:r>
              <a:rPr lang="ko-KR" altLang="en-US" dirty="0"/>
              <a:t> 내부에서 신호의 에지 판단을 통한 양쪽 에지 처리 구현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D2FA8-1C81-483D-A418-A4E0142D5CAE}"/>
              </a:ext>
            </a:extLst>
          </p:cNvPr>
          <p:cNvSpPr/>
          <p:nvPr/>
        </p:nvSpPr>
        <p:spPr>
          <a:xfrm>
            <a:off x="1082181" y="2397848"/>
            <a:ext cx="9924175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)): 	# True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이면 상승 에지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스위치  뗌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print("&lt;&lt;release")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 			#  False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이면 하강 에지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스위치 누름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print("&gt;&gt;press")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14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INPUT)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wiringPiISR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(2, INT_EDGE_BOTH,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2393075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720CA-CC47-4CE5-B42B-3C669849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24C1A-90A6-4A2D-AF3F-DD04CDF9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ISR</a:t>
            </a:r>
            <a:r>
              <a:rPr lang="ko-KR" altLang="en-US" dirty="0"/>
              <a:t> 내부에서 신호의 에지 판단을 통한 양쪽 에지 처리 구현</a:t>
            </a:r>
            <a:br>
              <a:rPr lang="en-US" altLang="ko-KR" dirty="0"/>
            </a:br>
            <a:r>
              <a:rPr lang="en-US" altLang="ko-KR" dirty="0"/>
              <a:t>(not</a:t>
            </a:r>
            <a:r>
              <a:rPr lang="ko-KR" altLang="en-US" dirty="0"/>
              <a:t>연산을 사용한 반전 동작 구현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35CEB-AF45-4A2A-9556-315EE58A372E}"/>
              </a:ext>
            </a:extLst>
          </p:cNvPr>
          <p:cNvSpPr/>
          <p:nvPr/>
        </p:nvSpPr>
        <p:spPr>
          <a:xfrm>
            <a:off x="1082181" y="2950298"/>
            <a:ext cx="9924175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(not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print("&lt;&lt;release")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print("&gt;&gt;press")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14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INPUT)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wiringPiISR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(2, INT_EDGE_BOTH,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1164047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Input </a:t>
            </a:r>
            <a:r>
              <a:rPr lang="ko-KR" altLang="en-US" dirty="0"/>
              <a:t>클래스 기능</a:t>
            </a:r>
            <a:endParaRPr lang="en-US" altLang="ko-KR" dirty="0"/>
          </a:p>
          <a:p>
            <a:pPr lvl="1"/>
            <a:r>
              <a:rPr lang="en-US" altLang="ko-KR" dirty="0"/>
              <a:t>Input(n, </a:t>
            </a:r>
            <a:r>
              <a:rPr lang="en-US" altLang="ko-KR" dirty="0" err="1"/>
              <a:t>activeHigh</a:t>
            </a:r>
            <a:r>
              <a:rPr lang="en-US" altLang="ko-KR" dirty="0"/>
              <a:t>=True)</a:t>
            </a:r>
          </a:p>
          <a:p>
            <a:pPr lvl="2"/>
            <a:r>
              <a:rPr lang="en-US" altLang="ko-KR" dirty="0"/>
              <a:t>Input </a:t>
            </a:r>
            <a:r>
              <a:rPr lang="ko-KR" altLang="ko-KR" dirty="0"/>
              <a:t>객체 생성</a:t>
            </a:r>
          </a:p>
          <a:p>
            <a:pPr lvl="2"/>
            <a:r>
              <a:rPr lang="en-US" altLang="ko-KR" dirty="0"/>
              <a:t>n</a:t>
            </a:r>
          </a:p>
          <a:p>
            <a:pPr lvl="3"/>
            <a:r>
              <a:rPr lang="ko-KR" altLang="ko-KR" dirty="0"/>
              <a:t>해당 핀에 연결된 </a:t>
            </a:r>
            <a:r>
              <a:rPr lang="en-US" altLang="ko-KR" dirty="0"/>
              <a:t>GPIO </a:t>
            </a:r>
            <a:r>
              <a:rPr lang="ko-KR" altLang="ko-KR" dirty="0"/>
              <a:t>번호</a:t>
            </a:r>
          </a:p>
          <a:p>
            <a:pPr lvl="2"/>
            <a:r>
              <a:rPr lang="en-US" altLang="ko-KR" dirty="0" err="1"/>
              <a:t>activeHigh</a:t>
            </a:r>
            <a:endParaRPr lang="en-US" altLang="ko-KR" dirty="0"/>
          </a:p>
          <a:p>
            <a:pPr lvl="3"/>
            <a:r>
              <a:rPr lang="en-US" altLang="ko-KR" dirty="0"/>
              <a:t>read() </a:t>
            </a:r>
            <a:r>
              <a:rPr lang="ko-KR" altLang="ko-KR" dirty="0"/>
              <a:t>메소드의 반환 방식 결정</a:t>
            </a:r>
          </a:p>
          <a:p>
            <a:pPr lvl="3"/>
            <a:r>
              <a:rPr lang="en-US" altLang="ko-KR" dirty="0"/>
              <a:t>True</a:t>
            </a:r>
            <a:r>
              <a:rPr lang="ko-KR" altLang="ko-KR" dirty="0"/>
              <a:t>이면 그대로 반환</a:t>
            </a:r>
            <a:endParaRPr lang="en-US" altLang="ko-KR" dirty="0"/>
          </a:p>
          <a:p>
            <a:pPr lvl="3"/>
            <a:r>
              <a:rPr lang="en-US" altLang="ko-KR" dirty="0"/>
              <a:t>False </a:t>
            </a:r>
            <a:r>
              <a:rPr lang="ko-KR" altLang="ko-KR" dirty="0"/>
              <a:t>이면</a:t>
            </a:r>
            <a:r>
              <a:rPr lang="en-US" altLang="ko-KR" dirty="0"/>
              <a:t> not </a:t>
            </a:r>
            <a:r>
              <a:rPr lang="ko-KR" altLang="ko-KR" dirty="0"/>
              <a:t>연산 적용 후 반환</a:t>
            </a:r>
          </a:p>
          <a:p>
            <a:pPr lvl="1"/>
            <a:r>
              <a:rPr lang="en-US" altLang="ko-KR" dirty="0"/>
              <a:t>read()</a:t>
            </a:r>
          </a:p>
          <a:p>
            <a:pPr lvl="2"/>
            <a:r>
              <a:rPr lang="ko-KR" altLang="ko-KR" dirty="0"/>
              <a:t>현재 입력 장치에서 읽은 값 반환</a:t>
            </a:r>
          </a:p>
          <a:p>
            <a:pPr lvl="2"/>
            <a:r>
              <a:rPr lang="en-US" altLang="ko-KR" dirty="0"/>
              <a:t>True</a:t>
            </a:r>
            <a:r>
              <a:rPr lang="ko-KR" altLang="ko-KR" dirty="0"/>
              <a:t>이면 입력 있음</a:t>
            </a:r>
            <a:endParaRPr lang="en-US" altLang="ko-KR" dirty="0"/>
          </a:p>
          <a:p>
            <a:pPr lvl="2"/>
            <a:r>
              <a:rPr lang="en-US" altLang="ko-KR" dirty="0"/>
              <a:t>False</a:t>
            </a:r>
            <a:r>
              <a:rPr lang="ko-KR" altLang="ko-KR" dirty="0"/>
              <a:t>이면 없음</a:t>
            </a:r>
          </a:p>
          <a:p>
            <a:pPr lvl="0"/>
            <a:r>
              <a:rPr lang="en-US" altLang="ko-KR" dirty="0" err="1"/>
              <a:t>setCallback</a:t>
            </a:r>
            <a:r>
              <a:rPr lang="en-US" altLang="ko-KR" dirty="0"/>
              <a:t>(</a:t>
            </a:r>
            <a:r>
              <a:rPr lang="en-US" altLang="ko-KR" dirty="0" err="1"/>
              <a:t>func</a:t>
            </a:r>
            <a:r>
              <a:rPr lang="en-US" altLang="ko-KR" dirty="0"/>
              <a:t>, param=None, type=BOTH)</a:t>
            </a:r>
          </a:p>
          <a:p>
            <a:pPr lvl="1"/>
            <a:r>
              <a:rPr lang="ko-KR" altLang="ko-KR" dirty="0"/>
              <a:t>사용자 함수를 </a:t>
            </a:r>
            <a:r>
              <a:rPr lang="en-US" altLang="ko-KR" dirty="0"/>
              <a:t>ISR</a:t>
            </a:r>
            <a:r>
              <a:rPr lang="ko-KR" altLang="ko-KR" dirty="0"/>
              <a:t>로 등록</a:t>
            </a:r>
          </a:p>
          <a:p>
            <a:pPr lvl="1"/>
            <a:r>
              <a:rPr lang="en-US" altLang="ko-KR" dirty="0" err="1"/>
              <a:t>func</a:t>
            </a:r>
            <a:endParaRPr lang="en-US" altLang="ko-KR" dirty="0"/>
          </a:p>
          <a:p>
            <a:pPr lvl="2"/>
            <a:r>
              <a:rPr lang="ko-KR" altLang="ko-KR" dirty="0"/>
              <a:t>사용자 함수</a:t>
            </a:r>
          </a:p>
          <a:p>
            <a:pPr lvl="1"/>
            <a:r>
              <a:rPr lang="en-US" altLang="ko-KR" dirty="0"/>
              <a:t>param</a:t>
            </a:r>
          </a:p>
          <a:p>
            <a:pPr lvl="2"/>
            <a:r>
              <a:rPr lang="ko-KR" altLang="ko-KR" dirty="0"/>
              <a:t>사용자 함수가 호출될 때 전달할 인자</a:t>
            </a:r>
            <a:r>
              <a:rPr lang="en-US" altLang="ko-KR" dirty="0"/>
              <a:t>. </a:t>
            </a:r>
            <a:r>
              <a:rPr lang="ko-KR" altLang="ko-KR" dirty="0"/>
              <a:t>기본값은 없음</a:t>
            </a:r>
          </a:p>
          <a:p>
            <a:pPr lvl="1"/>
            <a:r>
              <a:rPr lang="en-US" altLang="ko-KR" dirty="0"/>
              <a:t>type</a:t>
            </a:r>
          </a:p>
          <a:p>
            <a:pPr lvl="2"/>
            <a:r>
              <a:rPr lang="ko-KR" altLang="ko-KR" dirty="0"/>
              <a:t>인터럽트 조건</a:t>
            </a:r>
            <a:r>
              <a:rPr lang="en-US" altLang="ko-KR" dirty="0"/>
              <a:t>. </a:t>
            </a:r>
            <a:r>
              <a:rPr lang="en-US" altLang="ko-KR" dirty="0" err="1"/>
              <a:t>Input.FALLING</a:t>
            </a:r>
            <a:r>
              <a:rPr lang="en-US" altLang="ko-KR" dirty="0"/>
              <a:t>, </a:t>
            </a:r>
            <a:r>
              <a:rPr lang="en-US" altLang="ko-KR" dirty="0" err="1"/>
              <a:t>Input.RISING</a:t>
            </a:r>
            <a:r>
              <a:rPr lang="en-US" altLang="ko-KR" dirty="0"/>
              <a:t>, </a:t>
            </a:r>
            <a:r>
              <a:rPr lang="en-US" altLang="ko-KR" dirty="0" err="1"/>
              <a:t>Input.BOTH</a:t>
            </a:r>
            <a:endParaRPr lang="en-US" altLang="ko-KR" dirty="0"/>
          </a:p>
          <a:p>
            <a:pPr lvl="2"/>
            <a:r>
              <a:rPr lang="ko-KR" altLang="ko-KR" dirty="0"/>
              <a:t>생략하면 양쪽 </a:t>
            </a:r>
            <a:r>
              <a:rPr lang="ko-KR" altLang="ko-KR" dirty="0" err="1"/>
              <a:t>에지에</a:t>
            </a:r>
            <a:r>
              <a:rPr lang="ko-KR" altLang="ko-KR" dirty="0"/>
              <a:t> 모두 반응하는 </a:t>
            </a:r>
            <a:r>
              <a:rPr lang="en-US" altLang="ko-KR" dirty="0" err="1"/>
              <a:t>Input.BOTH</a:t>
            </a:r>
            <a:r>
              <a:rPr lang="ko-KR" altLang="en-US" dirty="0"/>
              <a:t>로</a:t>
            </a:r>
            <a:r>
              <a:rPr lang="ko-KR" altLang="ko-KR" dirty="0"/>
              <a:t> 설정</a:t>
            </a:r>
            <a:r>
              <a:rPr lang="ko-KR" altLang="en-US" dirty="0"/>
              <a:t>됨</a:t>
            </a:r>
            <a:endParaRPr lang="ko-KR" altLang="ko-KR" dirty="0"/>
          </a:p>
          <a:p>
            <a:pPr lvl="2"/>
            <a:endParaRPr lang="ko-KR" altLang="ko-KR" dirty="0"/>
          </a:p>
          <a:p>
            <a:pPr lvl="2"/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ECFE33-B49F-42B4-A606-97413A9E5071}"/>
              </a:ext>
            </a:extLst>
          </p:cNvPr>
          <p:cNvSpPr/>
          <p:nvPr/>
        </p:nvSpPr>
        <p:spPr>
          <a:xfrm>
            <a:off x="6322850" y="2454169"/>
            <a:ext cx="4916649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Switch(14)   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두 번째 인자를 생략하면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read()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는 반전된 결과 반환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sw.read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   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스위치가 눌러져 있으면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True,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아니면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False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반환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print(ret)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</p:txBody>
      </p:sp>
    </p:spTree>
    <p:extLst>
      <p:ext uri="{BB962C8B-B14F-4D97-AF65-F5344CB8AC3E}">
        <p14:creationId xmlns:p14="http://schemas.microsoft.com/office/powerpoint/2010/main" val="3413904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Switch </a:t>
            </a:r>
            <a:r>
              <a:rPr lang="ko-KR" altLang="ko-KR" dirty="0"/>
              <a:t>클래스</a:t>
            </a:r>
            <a:r>
              <a:rPr lang="ko-KR" altLang="en-US" dirty="0"/>
              <a:t>의</a:t>
            </a:r>
            <a:r>
              <a:rPr lang="ko-KR" altLang="ko-KR" dirty="0"/>
              <a:t> 인터럽트를 사용</a:t>
            </a:r>
            <a:r>
              <a:rPr lang="ko-KR" altLang="en-US" dirty="0"/>
              <a:t>한 동작 구현</a:t>
            </a:r>
            <a:endParaRPr lang="ko-KR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20A2C0-6331-4B4F-9951-75921CBF592B}"/>
              </a:ext>
            </a:extLst>
          </p:cNvPr>
          <p:cNvSpPr/>
          <p:nvPr/>
        </p:nvSpPr>
        <p:spPr>
          <a:xfrm>
            <a:off x="1082181" y="2521673"/>
            <a:ext cx="9924175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sw.read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print("&gt;&gt;press")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print("&lt;&lt;release")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Switch(14)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3407599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Switch, Led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케이블링</a:t>
            </a:r>
            <a:endParaRPr lang="en-US" altLang="ko-KR" dirty="0"/>
          </a:p>
          <a:p>
            <a:pPr lvl="1"/>
            <a:r>
              <a:rPr lang="en-US" altLang="ko-KR" dirty="0"/>
              <a:t>LED </a:t>
            </a:r>
            <a:r>
              <a:rPr lang="ko-KR" altLang="en-US" dirty="0"/>
              <a:t>모듈의 </a:t>
            </a:r>
            <a:r>
              <a:rPr lang="en-US" altLang="ko-KR" dirty="0"/>
              <a:t>D1 ~ D4</a:t>
            </a:r>
            <a:r>
              <a:rPr lang="ko-KR" altLang="en-US" dirty="0"/>
              <a:t>을</a:t>
            </a:r>
            <a:r>
              <a:rPr lang="ko-KR" altLang="ko-KR" dirty="0"/>
              <a:t> </a:t>
            </a:r>
            <a:r>
              <a:rPr lang="en-US" altLang="ko-KR" dirty="0"/>
              <a:t>GPIO 2, 3, 4, 17</a:t>
            </a:r>
            <a:r>
              <a:rPr lang="ko-KR" altLang="ko-KR" dirty="0"/>
              <a:t>에 연결</a:t>
            </a:r>
          </a:p>
          <a:p>
            <a:pPr lvl="1"/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9A43ED-FD0D-4F48-AFE6-65163D0D23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95675" y="2881047"/>
            <a:ext cx="5200650" cy="342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758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Switch, Led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리스트 </a:t>
            </a:r>
            <a:r>
              <a:rPr lang="ko-KR" altLang="ko-KR" dirty="0" err="1"/>
              <a:t>컴프리헨션</a:t>
            </a:r>
            <a:r>
              <a:rPr lang="ko-KR" altLang="en-US" dirty="0"/>
              <a:t> 기법을 사용한 </a:t>
            </a:r>
            <a:r>
              <a:rPr lang="en-US" altLang="ko-KR" dirty="0"/>
              <a:t>Led </a:t>
            </a:r>
            <a:r>
              <a:rPr lang="ko-KR" altLang="en-US" dirty="0"/>
              <a:t>제어 구현</a:t>
            </a:r>
            <a:endParaRPr lang="en-US" altLang="ko-KR" dirty="0"/>
          </a:p>
          <a:p>
            <a:pPr lvl="1"/>
            <a:r>
              <a:rPr lang="ko-KR" altLang="ko-KR" dirty="0"/>
              <a:t>리스트 </a:t>
            </a:r>
            <a:r>
              <a:rPr lang="ko-KR" altLang="ko-KR" dirty="0" err="1"/>
              <a:t>컴프리헨션</a:t>
            </a:r>
            <a:r>
              <a:rPr lang="en-US" altLang="ko-KR" dirty="0"/>
              <a:t> </a:t>
            </a:r>
            <a:r>
              <a:rPr lang="ko-KR" altLang="en-US" dirty="0"/>
              <a:t>기법</a:t>
            </a:r>
            <a:endParaRPr lang="en-US" altLang="ko-KR" dirty="0"/>
          </a:p>
          <a:p>
            <a:pPr lvl="2"/>
            <a:r>
              <a:rPr lang="ko-KR" altLang="en-US" dirty="0"/>
              <a:t>리스트 객체를 만들 때 </a:t>
            </a:r>
            <a:r>
              <a:rPr lang="en-US" altLang="ko-KR" dirty="0"/>
              <a:t>for </a:t>
            </a:r>
            <a:r>
              <a:rPr lang="ko-KR" altLang="en-US" dirty="0"/>
              <a:t>구문만큼 반복해 요소를 추가하는 기법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20A2C0-6331-4B4F-9951-75921CBF592B}"/>
              </a:ext>
            </a:extLst>
          </p:cNvPr>
          <p:cNvSpPr/>
          <p:nvPr/>
        </p:nvSpPr>
        <p:spPr>
          <a:xfrm>
            <a:off x="1082181" y="3178898"/>
            <a:ext cx="9924175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sw.read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led.on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 	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리스트 </a:t>
            </a:r>
            <a:r>
              <a:rPr lang="ko-KR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컴프리헨션으로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모든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LED 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켜기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led.off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 	#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리스트 </a:t>
            </a:r>
            <a:r>
              <a:rPr lang="ko-KR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컴프리헨션으로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모든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LED 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끄기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Switch(14)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[Led(2), Led(3), Led(4), Led(17)]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sw.setCallback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15719688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Switch, Led,</a:t>
            </a:r>
            <a:r>
              <a:rPr lang="ko-KR" altLang="en-US" dirty="0"/>
              <a:t> </a:t>
            </a:r>
            <a:r>
              <a:rPr lang="en-US" altLang="ko-KR" dirty="0"/>
              <a:t>Buzzer, </a:t>
            </a:r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en-US" dirty="0"/>
              <a:t>케이블링</a:t>
            </a:r>
            <a:endParaRPr lang="en-US" altLang="ko-KR" dirty="0"/>
          </a:p>
          <a:p>
            <a:pPr lvl="1"/>
            <a:r>
              <a:rPr lang="en-US" altLang="ko-KR" dirty="0"/>
              <a:t>D1 ~ D4</a:t>
            </a:r>
            <a:r>
              <a:rPr lang="ko-KR" altLang="en-US" dirty="0"/>
              <a:t>를</a:t>
            </a:r>
            <a:r>
              <a:rPr lang="ko-KR" altLang="ko-KR" dirty="0"/>
              <a:t> </a:t>
            </a:r>
            <a:r>
              <a:rPr lang="en-US" altLang="ko-KR" dirty="0"/>
              <a:t>GPIO 2, 3, 4, 17</a:t>
            </a:r>
            <a:r>
              <a:rPr lang="ko-KR" altLang="ko-KR" dirty="0"/>
              <a:t>에 연결</a:t>
            </a:r>
            <a:endParaRPr lang="en-US" altLang="ko-KR" dirty="0"/>
          </a:p>
          <a:p>
            <a:pPr lvl="1"/>
            <a:r>
              <a:rPr lang="en-US" altLang="ko-KR" dirty="0"/>
              <a:t>BUZZER</a:t>
            </a:r>
            <a:r>
              <a:rPr lang="ko-KR" altLang="ko-KR" dirty="0"/>
              <a:t>는 </a:t>
            </a:r>
            <a:r>
              <a:rPr lang="en-US" altLang="ko-KR" dirty="0"/>
              <a:t>GPIO 27</a:t>
            </a:r>
            <a:r>
              <a:rPr lang="ko-KR" altLang="ko-KR" dirty="0"/>
              <a:t>에 연결</a:t>
            </a:r>
            <a:endParaRPr lang="en-US" altLang="ko-KR" dirty="0"/>
          </a:p>
          <a:p>
            <a:pPr lvl="1"/>
            <a:r>
              <a:rPr lang="en-US" altLang="ko-KR" dirty="0"/>
              <a:t>DC_A</a:t>
            </a:r>
            <a:r>
              <a:rPr lang="ko-KR" altLang="ko-KR" dirty="0"/>
              <a:t>와 </a:t>
            </a:r>
            <a:r>
              <a:rPr lang="en-US" altLang="ko-KR" dirty="0"/>
              <a:t>DC_B</a:t>
            </a:r>
            <a:r>
              <a:rPr lang="ko-KR" altLang="ko-KR" dirty="0"/>
              <a:t>는 </a:t>
            </a:r>
            <a:r>
              <a:rPr lang="en-US" altLang="ko-KR" dirty="0"/>
              <a:t>GPIO 22, 10</a:t>
            </a:r>
            <a:r>
              <a:rPr lang="ko-KR" altLang="ko-KR" dirty="0"/>
              <a:t>에 연</a:t>
            </a:r>
            <a:r>
              <a:rPr lang="ko-KR" altLang="en-US" dirty="0"/>
              <a:t>결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186D6-D229-45E3-936A-71C69F3312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33725" y="3428794"/>
            <a:ext cx="5924550" cy="342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6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97860-ECD1-471E-A38B-6CDC9CE5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</a:t>
            </a:r>
            <a:r>
              <a:rPr lang="en-US" altLang="ko-KR" dirty="0"/>
              <a:t>Write, Read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8CFFC-75E4-47AF-9AF7-D1DD90C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GPIO</a:t>
            </a:r>
            <a:r>
              <a:rPr lang="ko-KR" altLang="en-US" dirty="0"/>
              <a:t>는 디지털 상태를 가지며</a:t>
            </a:r>
            <a:r>
              <a:rPr lang="en-US" altLang="ko-KR" dirty="0"/>
              <a:t>, OUTPUT </a:t>
            </a:r>
            <a:r>
              <a:rPr lang="ko-KR" altLang="en-US" dirty="0"/>
              <a:t>장치를 물리적으로 </a:t>
            </a:r>
            <a:r>
              <a:rPr lang="en-US" altLang="ko-KR" dirty="0"/>
              <a:t>HIGH </a:t>
            </a:r>
            <a:br>
              <a:rPr lang="en-US" altLang="ko-KR" dirty="0"/>
            </a:br>
            <a:r>
              <a:rPr lang="ko-KR" altLang="en-US" dirty="0"/>
              <a:t>또는 </a:t>
            </a:r>
            <a:r>
              <a:rPr lang="en-US" altLang="ko-KR" dirty="0"/>
              <a:t>LOW</a:t>
            </a:r>
            <a:r>
              <a:rPr lang="ko-KR" altLang="en-US" dirty="0"/>
              <a:t>로 만들거나 현재 </a:t>
            </a:r>
            <a:r>
              <a:rPr lang="en-US" altLang="ko-KR" dirty="0"/>
              <a:t>INPUT </a:t>
            </a:r>
            <a:r>
              <a:rPr lang="ko-KR" altLang="en-US" dirty="0"/>
              <a:t>장치의 물리적인 상태를 읽으려면 다음과 같은 함수를 사용함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digitalWrite</a:t>
            </a:r>
            <a:r>
              <a:rPr lang="en-US" altLang="ko-KR" dirty="0"/>
              <a:t>(pin, value)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디지털 출력 쓰기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pin : </a:t>
            </a:r>
            <a:r>
              <a:rPr lang="ko-KR" altLang="en-US" dirty="0"/>
              <a:t>일련 번호 또는 </a:t>
            </a:r>
            <a:r>
              <a:rPr lang="en-US" altLang="ko-KR" dirty="0"/>
              <a:t>GPIO </a:t>
            </a:r>
            <a:r>
              <a:rPr lang="ko-KR" altLang="en-US" dirty="0"/>
              <a:t>번호</a:t>
            </a:r>
            <a:r>
              <a:rPr lang="en-US" altLang="ko-KR" dirty="0"/>
              <a:t>. </a:t>
            </a:r>
            <a:r>
              <a:rPr lang="ko-KR" altLang="en-US" dirty="0"/>
              <a:t>초기화 함수에 따라 다름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value : HIGH, LOW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digitalRead</a:t>
            </a:r>
            <a:r>
              <a:rPr lang="en-US" altLang="ko-KR" dirty="0"/>
              <a:t>(pin)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디지털 상태 읽기</a:t>
            </a:r>
          </a:p>
          <a:p>
            <a:pPr lvl="2">
              <a:lnSpc>
                <a:spcPct val="120000"/>
              </a:lnSpc>
            </a:pPr>
            <a:r>
              <a:rPr lang="en-US" altLang="ko-KR" dirty="0"/>
              <a:t>pin : </a:t>
            </a:r>
            <a:r>
              <a:rPr lang="ko-KR" altLang="en-US" dirty="0"/>
              <a:t>일련번호 또는 </a:t>
            </a:r>
            <a:r>
              <a:rPr lang="en-US" altLang="ko-KR" dirty="0"/>
              <a:t>GPIO </a:t>
            </a:r>
            <a:r>
              <a:rPr lang="ko-KR" altLang="en-US" dirty="0"/>
              <a:t>번호</a:t>
            </a:r>
            <a:r>
              <a:rPr lang="en-US" altLang="ko-KR" dirty="0"/>
              <a:t>. </a:t>
            </a:r>
            <a:r>
              <a:rPr lang="ko-KR" altLang="en-US" dirty="0"/>
              <a:t>초기화 함수에 따라 다름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반환 값 </a:t>
            </a:r>
            <a:r>
              <a:rPr lang="en-US" altLang="ko-KR" dirty="0"/>
              <a:t>: HIGH, LOW</a:t>
            </a:r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431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Switch, Led,</a:t>
            </a:r>
            <a:r>
              <a:rPr lang="ko-KR" altLang="en-US" dirty="0"/>
              <a:t> </a:t>
            </a:r>
            <a:r>
              <a:rPr lang="en-US" altLang="ko-KR" dirty="0"/>
              <a:t>Buzzer, </a:t>
            </a:r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  <a:r>
              <a:rPr lang="en-US" altLang="ko-KR" dirty="0"/>
              <a:t>(Pop)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스위치를 누르고 있는 동안 </a:t>
            </a:r>
            <a:r>
              <a:rPr lang="en-US" altLang="ko-KR" dirty="0"/>
              <a:t>Led</a:t>
            </a:r>
            <a:r>
              <a:rPr lang="ko-KR" altLang="en-US" dirty="0"/>
              <a:t>가 점등</a:t>
            </a:r>
            <a:r>
              <a:rPr lang="en-US" altLang="ko-KR" dirty="0"/>
              <a:t> </a:t>
            </a:r>
            <a:r>
              <a:rPr lang="ko-KR" altLang="en-US" dirty="0"/>
              <a:t>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ko-KR" dirty="0"/>
              <a:t>모터도 </a:t>
            </a:r>
            <a:r>
              <a:rPr lang="en-US" altLang="ko-KR" dirty="0"/>
              <a:t>CW</a:t>
            </a:r>
            <a:r>
              <a:rPr lang="ko-KR" altLang="ko-KR" dirty="0"/>
              <a:t>로 돌고</a:t>
            </a:r>
            <a:r>
              <a:rPr lang="en-US" altLang="ko-KR" dirty="0"/>
              <a:t>, Buzzer</a:t>
            </a:r>
            <a:r>
              <a:rPr lang="ko-KR" altLang="ko-KR" dirty="0"/>
              <a:t>도 울리도록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20A2C0-6331-4B4F-9951-75921CBF592B}"/>
              </a:ext>
            </a:extLst>
          </p:cNvPr>
          <p:cNvSpPr/>
          <p:nvPr/>
        </p:nvSpPr>
        <p:spPr>
          <a:xfrm>
            <a:off x="1082181" y="2676028"/>
            <a:ext cx="9924175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from pop import *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sw.read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()):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[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led.on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 for led in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dm.forward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buzzer.on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[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led.off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 for led in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dm.stop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buzzer.off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Switch(14)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= [Led(2), Led(3), Led(4), Led(17)]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buzzer = Buzzer(27)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dm =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DCMotor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(22, 10)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dm.setSpeed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(DCMotor.SPEED_3)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sw.setCallback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11484396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altLang="ko-KR" dirty="0"/>
              <a:t>Switch, Led,</a:t>
            </a:r>
            <a:r>
              <a:rPr lang="ko-KR" altLang="en-US" dirty="0"/>
              <a:t> </a:t>
            </a:r>
            <a:r>
              <a:rPr lang="en-US" altLang="ko-KR" dirty="0"/>
              <a:t>Buzzer, </a:t>
            </a:r>
            <a:r>
              <a:rPr lang="en-US" altLang="ko-KR" dirty="0" err="1"/>
              <a:t>DCMotor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  <a:r>
              <a:rPr lang="en-US" altLang="ko-KR" sz="4000" dirty="0"/>
              <a:t>(</a:t>
            </a:r>
            <a:r>
              <a:rPr lang="en-US" altLang="ko-KR" sz="4000" dirty="0" err="1"/>
              <a:t>WiringPi</a:t>
            </a:r>
            <a:r>
              <a:rPr lang="en-US" altLang="ko-KR" sz="4000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0450"/>
          </a:xfrm>
        </p:spPr>
        <p:txBody>
          <a:bodyPr>
            <a:normAutofit/>
          </a:bodyPr>
          <a:lstStyle/>
          <a:p>
            <a:r>
              <a:rPr lang="ko-KR" altLang="ko-KR" dirty="0"/>
              <a:t>스위치를 누르고 있는 동안 </a:t>
            </a:r>
            <a:r>
              <a:rPr lang="en-US" altLang="ko-KR" dirty="0"/>
              <a:t>Led</a:t>
            </a:r>
            <a:r>
              <a:rPr lang="ko-KR" altLang="en-US" dirty="0"/>
              <a:t>가 점등</a:t>
            </a:r>
            <a:r>
              <a:rPr lang="en-US" altLang="ko-KR" dirty="0"/>
              <a:t> </a:t>
            </a:r>
            <a:r>
              <a:rPr lang="ko-KR" altLang="en-US" dirty="0"/>
              <a:t>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ko-KR" dirty="0"/>
              <a:t>모터도 </a:t>
            </a:r>
            <a:r>
              <a:rPr lang="en-US" altLang="ko-KR" dirty="0"/>
              <a:t>CW</a:t>
            </a:r>
            <a:r>
              <a:rPr lang="ko-KR" altLang="ko-KR" dirty="0"/>
              <a:t>로 돌고</a:t>
            </a:r>
            <a:r>
              <a:rPr lang="en-US" altLang="ko-KR" dirty="0"/>
              <a:t>, Buzzer</a:t>
            </a:r>
            <a:r>
              <a:rPr lang="ko-KR" altLang="ko-KR" dirty="0"/>
              <a:t>도 울리도록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780395-8EDB-43B9-8DCF-3E7CE031A1BF}"/>
              </a:ext>
            </a:extLst>
          </p:cNvPr>
          <p:cNvSpPr/>
          <p:nvPr/>
        </p:nvSpPr>
        <p:spPr>
          <a:xfrm>
            <a:off x="1082181" y="2788356"/>
            <a:ext cx="4638758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(not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(led, HIGH)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(dm["cc"],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(buzzer, HIGH)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(led, LOW)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(dm["cc"],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(buzzer,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14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[2, 3, 4, 17]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dm = {"cc":27, "ccw":22}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D61A32-AC9D-4D29-9B70-85748B583696}"/>
              </a:ext>
            </a:extLst>
          </p:cNvPr>
          <p:cNvSpPr/>
          <p:nvPr/>
        </p:nvSpPr>
        <p:spPr>
          <a:xfrm>
            <a:off x="6095999" y="2788356"/>
            <a:ext cx="4882741" cy="3754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buzzer = 10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INPUT)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(led,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(dm["cc"],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(dm["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"],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(buzzer, OUTPUT)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wiringPiISR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INT_EDGE_BOTH,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onSwitch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(led, LOW) for led in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leds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(dm["cc"],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(dm["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ccw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"],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(buzzer, LOW)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input("Press &lt;Enter&gt; Key...\n")</a:t>
            </a:r>
          </a:p>
        </p:txBody>
      </p:sp>
    </p:spTree>
    <p:extLst>
      <p:ext uri="{BB962C8B-B14F-4D97-AF65-F5344CB8AC3E}">
        <p14:creationId xmlns:p14="http://schemas.microsoft.com/office/powerpoint/2010/main" val="1231469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en-US" altLang="ko-KR" dirty="0"/>
              <a:t> </a:t>
            </a:r>
            <a:r>
              <a:rPr lang="ko-KR" altLang="en-US" dirty="0"/>
              <a:t>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적외선 센서와 증폭기 및 비교기로 물체</a:t>
            </a:r>
            <a:r>
              <a:rPr lang="ko-KR" altLang="en-US" dirty="0"/>
              <a:t>가 방출하거나 </a:t>
            </a:r>
            <a:br>
              <a:rPr lang="en-US" altLang="ko-KR" dirty="0"/>
            </a:br>
            <a:r>
              <a:rPr lang="ko-KR" altLang="en-US" dirty="0"/>
              <a:t>반사시키는 </a:t>
            </a:r>
            <a:r>
              <a:rPr lang="ko-KR" altLang="ko-KR" dirty="0"/>
              <a:t>적외선 파장</a:t>
            </a:r>
            <a:r>
              <a:rPr lang="ko-KR" altLang="en-US" dirty="0"/>
              <a:t>의 </a:t>
            </a:r>
            <a:r>
              <a:rPr lang="ko-KR" altLang="ko-KR" dirty="0"/>
              <a:t>움직임에 반응하는 센서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BCCEE2-87D7-45A5-8C3E-3CAB50240C06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3015" y="3067958"/>
            <a:ext cx="4245970" cy="32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7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84F11-C511-4E76-9B78-FBFCF5B1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적외선 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B22E4-09B6-4D17-AA12-8BB38D6E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유전체</a:t>
            </a:r>
            <a:endParaRPr lang="en-US" altLang="ko-KR" dirty="0"/>
          </a:p>
          <a:p>
            <a:pPr lvl="1"/>
            <a:r>
              <a:rPr lang="ko-KR" altLang="ko-KR" dirty="0"/>
              <a:t>전기장 안에서 극성을 띠는 절연체</a:t>
            </a:r>
            <a:endParaRPr lang="en-US" altLang="ko-KR" dirty="0"/>
          </a:p>
          <a:p>
            <a:pPr lvl="1"/>
            <a:r>
              <a:rPr lang="ko-KR" altLang="ko-KR" dirty="0"/>
              <a:t>양전하에 대해서는 표면 음전하가</a:t>
            </a:r>
            <a:r>
              <a:rPr lang="en-US" altLang="ko-KR" dirty="0"/>
              <a:t>, </a:t>
            </a:r>
            <a:r>
              <a:rPr lang="ko-KR" altLang="ko-KR" dirty="0"/>
              <a:t>음전하에 대해서는 표면 양전하가 만들어져 극성을 띄게 되며 유전체의 고유 유전 상수만큼 전기장의 </a:t>
            </a:r>
            <a:br>
              <a:rPr lang="en-US" altLang="ko-KR" dirty="0"/>
            </a:br>
            <a:r>
              <a:rPr lang="ko-KR" altLang="ko-KR" dirty="0"/>
              <a:t>전위차가 감소하면서 에너지를 저장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ko-KR" altLang="ko-KR" dirty="0"/>
              <a:t>강유전체</a:t>
            </a:r>
            <a:r>
              <a:rPr lang="en-US" altLang="ko-KR" baseline="-25000" dirty="0"/>
              <a:t>ferroelectrics</a:t>
            </a:r>
          </a:p>
          <a:p>
            <a:pPr lvl="2"/>
            <a:r>
              <a:rPr lang="ko-KR" altLang="ko-KR" dirty="0"/>
              <a:t>외부의 전기장 없이도 자발 </a:t>
            </a:r>
            <a:r>
              <a:rPr lang="ko-KR" altLang="ko-KR" dirty="0" err="1"/>
              <a:t>분극</a:t>
            </a:r>
            <a:r>
              <a:rPr lang="en-US" altLang="ko-KR" baseline="-25000" dirty="0"/>
              <a:t>spontaneous polarization</a:t>
            </a:r>
            <a:r>
              <a:rPr lang="ko-KR" altLang="ko-KR" dirty="0"/>
              <a:t>을 가지는 재료</a:t>
            </a:r>
            <a:endParaRPr lang="en-US" altLang="ko-KR" dirty="0"/>
          </a:p>
          <a:p>
            <a:pPr lvl="2"/>
            <a:r>
              <a:rPr lang="ko-KR" altLang="ko-KR" dirty="0"/>
              <a:t>온도 변화 때문에 </a:t>
            </a:r>
            <a:r>
              <a:rPr lang="ko-KR" altLang="ko-KR" dirty="0" err="1"/>
              <a:t>분극의</a:t>
            </a:r>
            <a:r>
              <a:rPr lang="ko-KR" altLang="ko-KR" dirty="0"/>
              <a:t> 방향이 바뀔 수 있는 물질</a:t>
            </a:r>
          </a:p>
        </p:txBody>
      </p:sp>
      <p:pic>
        <p:nvPicPr>
          <p:cNvPr id="5" name="그림 4" descr="C:\Users\devca\AppData\Local\Temp\SNAGHTML4c352ba.PNG">
            <a:extLst>
              <a:ext uri="{FF2B5EF4-FFF2-40B4-BE49-F238E27FC236}">
                <a16:creationId xmlns:a16="http://schemas.microsoft.com/office/drawing/2014/main" id="{A288F01E-41AE-46BB-B8F2-E771ABD2FC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4344" y="4865414"/>
            <a:ext cx="4183312" cy="194591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7535300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84F11-C511-4E76-9B78-FBFCF5B1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적외선 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B22E4-09B6-4D17-AA12-8BB38D6E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초전도 효과</a:t>
            </a:r>
            <a:endParaRPr lang="en-US" altLang="ko-KR" dirty="0"/>
          </a:p>
          <a:p>
            <a:pPr lvl="1"/>
            <a:r>
              <a:rPr lang="ko-KR" altLang="ko-KR" dirty="0"/>
              <a:t>전하량이 </a:t>
            </a:r>
            <a:r>
              <a:rPr lang="ko-KR" altLang="ko-KR" dirty="0" err="1"/>
              <a:t>분극</a:t>
            </a:r>
            <a:r>
              <a:rPr lang="ko-KR" altLang="ko-KR" dirty="0"/>
              <a:t> 변화에 비례하는 것</a:t>
            </a:r>
            <a:endParaRPr lang="en-US" altLang="ko-KR" dirty="0"/>
          </a:p>
          <a:p>
            <a:pPr lvl="1"/>
            <a:r>
              <a:rPr lang="ko-KR" altLang="ko-KR" dirty="0"/>
              <a:t>초전도 효과가 있는 결정은 일정 온도에서는 자발 </a:t>
            </a:r>
            <a:r>
              <a:rPr lang="ko-KR" altLang="ko-KR" dirty="0" err="1"/>
              <a:t>분극에</a:t>
            </a:r>
            <a:r>
              <a:rPr lang="ko-KR" altLang="ko-KR" dirty="0"/>
              <a:t> 의해서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ko-KR" dirty="0"/>
              <a:t>표면에 항상 </a:t>
            </a:r>
            <a:r>
              <a:rPr lang="ko-KR" altLang="ko-KR" dirty="0" err="1"/>
              <a:t>분극</a:t>
            </a:r>
            <a:r>
              <a:rPr lang="ko-KR" altLang="ko-KR" dirty="0"/>
              <a:t> 전하인</a:t>
            </a:r>
            <a:r>
              <a:rPr lang="en-US" altLang="ko-KR" dirty="0"/>
              <a:t> +</a:t>
            </a:r>
            <a:r>
              <a:rPr lang="ko-KR" altLang="ko-KR" dirty="0"/>
              <a:t>전하와</a:t>
            </a:r>
            <a:r>
              <a:rPr lang="en-US" altLang="ko-KR" dirty="0"/>
              <a:t> -</a:t>
            </a:r>
            <a:r>
              <a:rPr lang="ko-KR" altLang="ko-KR" dirty="0"/>
              <a:t>전하가 발생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ko-KR" altLang="ko-KR" dirty="0"/>
              <a:t>평형 상태에서는 표면의 </a:t>
            </a:r>
            <a:r>
              <a:rPr lang="ko-KR" altLang="ko-KR" dirty="0" err="1"/>
              <a:t>분극</a:t>
            </a:r>
            <a:r>
              <a:rPr lang="ko-KR" altLang="ko-KR" dirty="0"/>
              <a:t> 전하가 공기 중에 떠돌아다니는 </a:t>
            </a:r>
            <a:br>
              <a:rPr lang="en-US" altLang="ko-KR" dirty="0"/>
            </a:br>
            <a:r>
              <a:rPr lang="ko-KR" altLang="ko-KR" dirty="0"/>
              <a:t>부하 전하</a:t>
            </a:r>
            <a:r>
              <a:rPr lang="en-US" altLang="ko-KR" baseline="-25000" dirty="0"/>
              <a:t>floating charge</a:t>
            </a:r>
            <a:r>
              <a:rPr lang="ko-KR" altLang="ko-KR" dirty="0"/>
              <a:t>를 포획하여 전기적으로 중성인 상태를 유지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141EED-978A-4FA0-91B0-82B0A91B02E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4235" y="4378325"/>
            <a:ext cx="5303530" cy="2114550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3608218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84F11-C511-4E76-9B78-FBFCF5B1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적외선 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B22E4-09B6-4D17-AA12-8BB38D6E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온도 상승으로 인한 변화</a:t>
            </a:r>
            <a:endParaRPr lang="en-US" altLang="ko-KR" dirty="0"/>
          </a:p>
          <a:p>
            <a:pPr lvl="1"/>
            <a:r>
              <a:rPr lang="ko-KR" altLang="ko-KR" dirty="0"/>
              <a:t>평형 상태에서 적외선이 흡수되면 강유전체의 온도가 상승해 자발 </a:t>
            </a:r>
            <a:br>
              <a:rPr lang="en-US" altLang="ko-KR" dirty="0"/>
            </a:br>
            <a:r>
              <a:rPr lang="ko-KR" altLang="ko-KR" dirty="0" err="1"/>
              <a:t>분극의</a:t>
            </a:r>
            <a:r>
              <a:rPr lang="ko-KR" altLang="ko-KR" dirty="0"/>
              <a:t> 세기가 감소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/>
            <a:r>
              <a:rPr lang="ko-KR" altLang="ko-KR" dirty="0"/>
              <a:t>표면에 부착된 전하는 자발 </a:t>
            </a:r>
            <a:r>
              <a:rPr lang="ko-KR" altLang="ko-KR" dirty="0" err="1"/>
              <a:t>분극의</a:t>
            </a:r>
            <a:r>
              <a:rPr lang="ko-KR" altLang="ko-KR" dirty="0"/>
              <a:t> 변화에 신속하게 대응하지 못해 </a:t>
            </a:r>
            <a:br>
              <a:rPr lang="en-US" altLang="ko-KR" dirty="0"/>
            </a:br>
            <a:r>
              <a:rPr lang="ko-KR" altLang="ko-KR" dirty="0"/>
              <a:t>표면 전하의 평형이 깨지면서 그만큼의 전하를 전압 또는 전류 변화로 </a:t>
            </a:r>
            <a:r>
              <a:rPr lang="ko-KR" altLang="en-US" dirty="0"/>
              <a:t>출력 함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4CB086-F438-4DC8-90EE-DF7967DD2D7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3486" y="4330699"/>
            <a:ext cx="6405028" cy="2209802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520307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84F11-C511-4E76-9B78-FBFCF5B1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적외선 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B22E4-09B6-4D17-AA12-8BB38D6EB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온도 하강으로 인한 변화</a:t>
            </a:r>
            <a:endParaRPr lang="en-US" altLang="ko-KR" dirty="0"/>
          </a:p>
          <a:p>
            <a:pPr lvl="1"/>
            <a:r>
              <a:rPr lang="ko-KR" altLang="ko-KR" dirty="0"/>
              <a:t>평형이 깨진 상태에서 적외선 흡수가 줄어들어 강유전체의 온도가 </a:t>
            </a:r>
            <a:br>
              <a:rPr lang="en-US" altLang="ko-KR" dirty="0"/>
            </a:br>
            <a:r>
              <a:rPr lang="ko-KR" altLang="ko-KR" dirty="0"/>
              <a:t>감소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/>
            <a:r>
              <a:rPr lang="ko-KR" altLang="ko-KR" dirty="0"/>
              <a:t>자발 </a:t>
            </a:r>
            <a:r>
              <a:rPr lang="ko-KR" altLang="ko-KR" dirty="0" err="1"/>
              <a:t>분극의</a:t>
            </a:r>
            <a:r>
              <a:rPr lang="ko-KR" altLang="ko-KR" dirty="0"/>
              <a:t> 세기는 증가하고 더 많은 전하가 전극에 부착되어 전류의 방향이 바뀌게 </a:t>
            </a:r>
            <a:r>
              <a:rPr lang="ko-KR" altLang="en-US" dirty="0"/>
              <a:t>됨</a:t>
            </a: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2977E-727E-4A4B-BC64-EAB5A4B2E71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0482" y="4330699"/>
            <a:ext cx="6331036" cy="2209802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18129601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적외선 통과 필터인 </a:t>
            </a:r>
            <a:r>
              <a:rPr lang="ko-KR" altLang="ko-KR" dirty="0" err="1"/>
              <a:t>프레넬</a:t>
            </a:r>
            <a:r>
              <a:rPr lang="ko-KR" altLang="ko-KR" dirty="0"/>
              <a:t> 렌즈</a:t>
            </a:r>
            <a:r>
              <a:rPr lang="en-US" altLang="ko-KR" baseline="-25000" dirty="0"/>
              <a:t>Fresnel Lens</a:t>
            </a:r>
            <a:r>
              <a:rPr lang="ko-KR" altLang="ko-KR" dirty="0"/>
              <a:t>와 적외선 센서 및 </a:t>
            </a:r>
            <a:br>
              <a:rPr lang="en-US" altLang="ko-KR" dirty="0"/>
            </a:br>
            <a:r>
              <a:rPr lang="ko-KR" altLang="ko-KR" dirty="0"/>
              <a:t>판별 회로부로 구성</a:t>
            </a:r>
            <a:endParaRPr lang="en-US" altLang="ko-KR" dirty="0"/>
          </a:p>
          <a:p>
            <a:r>
              <a:rPr lang="ko-KR" altLang="ko-KR" dirty="0" err="1"/>
              <a:t>프레넬</a:t>
            </a:r>
            <a:r>
              <a:rPr lang="ko-KR" altLang="ko-KR" dirty="0"/>
              <a:t> 렌즈</a:t>
            </a:r>
            <a:endParaRPr lang="en-US" altLang="ko-KR" dirty="0"/>
          </a:p>
          <a:p>
            <a:pPr lvl="1"/>
            <a:r>
              <a:rPr lang="ko-KR" altLang="ko-KR" dirty="0"/>
              <a:t>플라스틱으로 만들</a:t>
            </a:r>
            <a:r>
              <a:rPr lang="ko-KR" altLang="en-US" dirty="0"/>
              <a:t>어져 있으며</a:t>
            </a:r>
            <a:r>
              <a:rPr lang="en-US" altLang="ko-KR" dirty="0"/>
              <a:t>, </a:t>
            </a:r>
            <a:r>
              <a:rPr lang="ko-KR" altLang="ko-KR" dirty="0"/>
              <a:t>표면에 얇은 홈이 파여 </a:t>
            </a:r>
            <a:r>
              <a:rPr lang="ko-KR" altLang="en-US" dirty="0"/>
              <a:t>있어 </a:t>
            </a:r>
            <a:r>
              <a:rPr lang="ko-KR" altLang="ko-KR" dirty="0"/>
              <a:t>주변 </a:t>
            </a:r>
            <a:br>
              <a:rPr lang="en-US" altLang="ko-KR" dirty="0"/>
            </a:br>
            <a:r>
              <a:rPr lang="ko-KR" altLang="ko-KR" dirty="0"/>
              <a:t>적외선을 모아 </a:t>
            </a:r>
            <a:r>
              <a:rPr lang="ko-KR" altLang="en-US" dirty="0"/>
              <a:t>줌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EED2C1-58F2-4E10-BFBC-E40B4FB83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61110" y="4546600"/>
            <a:ext cx="586978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27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적외선 센서</a:t>
            </a:r>
            <a:r>
              <a:rPr lang="en-US" altLang="ko-KR" dirty="0"/>
              <a:t> </a:t>
            </a:r>
            <a:r>
              <a:rPr lang="ko-KR" altLang="en-US" dirty="0"/>
              <a:t>동작</a:t>
            </a:r>
            <a:endParaRPr lang="en-US" altLang="ko-KR" dirty="0"/>
          </a:p>
          <a:p>
            <a:pPr lvl="1"/>
            <a:r>
              <a:rPr lang="ko-KR" altLang="ko-KR" dirty="0"/>
              <a:t>얇은 실리콘 </a:t>
            </a:r>
            <a:r>
              <a:rPr lang="ko-KR" altLang="en-US" dirty="0"/>
              <a:t>만 아래의 </a:t>
            </a:r>
            <a:r>
              <a:rPr lang="ko-KR" altLang="ko-KR" dirty="0"/>
              <a:t>두 개의 강유전체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ko-KR" dirty="0"/>
              <a:t>감지하는 빛의 양이 같으면 유휴 상태</a:t>
            </a:r>
            <a:r>
              <a:rPr lang="ko-KR" altLang="en-US" dirty="0"/>
              <a:t>로 돌입</a:t>
            </a:r>
            <a:endParaRPr lang="en-US" altLang="ko-KR" dirty="0"/>
          </a:p>
          <a:p>
            <a:pPr lvl="1"/>
            <a:r>
              <a:rPr lang="ko-KR" altLang="ko-KR" dirty="0"/>
              <a:t>첫 번째 슬롯에 미량의 적외선을 방출하는 사람이나 동물이 진입하면 이를 감지해 양의 변화가 일어</a:t>
            </a:r>
            <a:r>
              <a:rPr lang="en-US" altLang="ko-KR" dirty="0"/>
              <a:t> </a:t>
            </a:r>
            <a:r>
              <a:rPr lang="ko-KR" altLang="en-US" dirty="0"/>
              <a:t>남</a:t>
            </a:r>
            <a:endParaRPr lang="en-US" altLang="ko-KR" dirty="0"/>
          </a:p>
          <a:p>
            <a:pPr lvl="1"/>
            <a:r>
              <a:rPr lang="ko-KR" altLang="ko-KR" dirty="0"/>
              <a:t>두 번째 슬롯을 벗어나면 역으로 음의 변화가 일어</a:t>
            </a:r>
            <a:r>
              <a:rPr lang="en-US" altLang="ko-KR" dirty="0"/>
              <a:t> </a:t>
            </a:r>
            <a:r>
              <a:rPr lang="ko-KR" altLang="en-US" dirty="0"/>
              <a:t>남</a:t>
            </a:r>
            <a:endParaRPr lang="ko-KR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14C9FE-59F6-4939-8F8C-CDA9199CC8EE}"/>
              </a:ext>
            </a:extLst>
          </p:cNvPr>
          <p:cNvGrpSpPr/>
          <p:nvPr/>
        </p:nvGrpSpPr>
        <p:grpSpPr>
          <a:xfrm>
            <a:off x="3711171" y="4269741"/>
            <a:ext cx="4769658" cy="2346960"/>
            <a:chOff x="5196205" y="2720657"/>
            <a:chExt cx="2879090" cy="14166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3C9BDDC-1BD8-43B8-B4F3-CC234B5F40B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196205" y="2720657"/>
              <a:ext cx="1799590" cy="1416685"/>
            </a:xfrm>
            <a:prstGeom prst="rect">
              <a:avLst/>
            </a:prstGeom>
          </p:spPr>
        </p:pic>
        <p:pic>
          <p:nvPicPr>
            <p:cNvPr id="7" name="그림 6" descr="C:\Users\Administrator\AppData\Local\Temp\SNAGHTML63eee2.PNG">
              <a:extLst>
                <a:ext uri="{FF2B5EF4-FFF2-40B4-BE49-F238E27FC236}">
                  <a16:creationId xmlns:a16="http://schemas.microsoft.com/office/drawing/2014/main" id="{9C32CC30-DBBC-4675-A055-C25D11900EE0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795" y="2720657"/>
              <a:ext cx="1079500" cy="4508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15615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545-578A-47CC-8CF3-403765B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C72A4-5F4F-4227-9C93-D1C8E008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400" cy="4351338"/>
          </a:xfrm>
        </p:spPr>
        <p:txBody>
          <a:bodyPr/>
          <a:lstStyle/>
          <a:p>
            <a:r>
              <a:rPr lang="ko-KR" altLang="ko-KR" dirty="0" err="1"/>
              <a:t>프레넬</a:t>
            </a:r>
            <a:r>
              <a:rPr lang="ko-KR" altLang="ko-KR" dirty="0"/>
              <a:t> 렌즈가 적외선 센서에 열에너지를 모으면 자발적 </a:t>
            </a:r>
            <a:r>
              <a:rPr lang="ko-KR" altLang="ko-KR" dirty="0" err="1"/>
              <a:t>분극의</a:t>
            </a:r>
            <a:r>
              <a:rPr lang="ko-KR" altLang="ko-KR" dirty="0"/>
              <a:t> 변화에 의해 방향이 반전된 미세 전류가 생성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ko-KR" altLang="ko-KR" dirty="0"/>
              <a:t>판별 회로부에서</a:t>
            </a:r>
            <a:r>
              <a:rPr lang="en-US" altLang="ko-KR" dirty="0"/>
              <a:t> </a:t>
            </a:r>
            <a:r>
              <a:rPr lang="ko-KR" altLang="ko-KR" dirty="0"/>
              <a:t>이를 증폭한 후 비교기를 통해 움직임을 판별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F204A0-49B1-4C67-8BFA-3CCE17CE0DE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7700" y="3296226"/>
            <a:ext cx="5816600" cy="3183056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374796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97860-ECD1-471E-A38B-6CDC9CE5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</a:t>
            </a:r>
            <a:r>
              <a:rPr lang="en-US" altLang="ko-KR" dirty="0"/>
              <a:t>Write, Read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8CFFC-75E4-47AF-9AF7-D1DD90C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72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HIGH</a:t>
            </a:r>
            <a:r>
              <a:rPr lang="ko-KR" altLang="en-US" dirty="0"/>
              <a:t>는 전원</a:t>
            </a:r>
            <a:r>
              <a:rPr lang="en-US" altLang="ko-KR" dirty="0"/>
              <a:t>, LOW</a:t>
            </a:r>
            <a:r>
              <a:rPr lang="ko-KR" altLang="en-US" dirty="0"/>
              <a:t>는 그라운드에 해당 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라즈베리</a:t>
            </a:r>
            <a:r>
              <a:rPr lang="ko-KR" altLang="en-US" dirty="0"/>
              <a:t> 파이에서 </a:t>
            </a:r>
            <a:r>
              <a:rPr lang="en-US" altLang="ko-KR" dirty="0"/>
              <a:t>HIGH</a:t>
            </a:r>
            <a:r>
              <a:rPr lang="ko-KR" altLang="en-US" dirty="0"/>
              <a:t>는 </a:t>
            </a:r>
            <a:r>
              <a:rPr lang="en-US" altLang="ko-KR" dirty="0"/>
              <a:t>3.3V, LOW</a:t>
            </a:r>
            <a:r>
              <a:rPr lang="ko-KR" altLang="en-US" dirty="0"/>
              <a:t>는 </a:t>
            </a:r>
            <a:r>
              <a:rPr lang="en-US" altLang="ko-KR" dirty="0"/>
              <a:t>0V</a:t>
            </a:r>
            <a:r>
              <a:rPr lang="ko-KR" altLang="en-US" dirty="0"/>
              <a:t>에 근사한 값을 가짐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Led</a:t>
            </a:r>
            <a:r>
              <a:rPr lang="ko-KR" altLang="en-US" dirty="0"/>
              <a:t>의 한쪽이 그라운드에 연결되어 있고 나머지 한쪽은 적절한 저항과 함께 </a:t>
            </a:r>
            <a:r>
              <a:rPr lang="en-US" altLang="ko-KR" dirty="0"/>
              <a:t>2</a:t>
            </a:r>
            <a:r>
              <a:rPr lang="ko-KR" altLang="en-US" dirty="0"/>
              <a:t>번 핀에 연결되어 있을 때 출력 제어 코드 예시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C49445-07DA-4F1B-9B63-9F6F57897047}"/>
              </a:ext>
            </a:extLst>
          </p:cNvPr>
          <p:cNvSpPr/>
          <p:nvPr/>
        </p:nvSpPr>
        <p:spPr>
          <a:xfrm>
            <a:off x="1082180" y="4232275"/>
            <a:ext cx="1027162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(2, OUTPUT) 	#Led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전원 핀 연결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(2, HIGH) 	#Led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켬</a:t>
            </a: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다른 작업</a:t>
            </a:r>
          </a:p>
          <a:p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digitalWrite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(2, LOW) 	#Led </a:t>
            </a:r>
            <a:r>
              <a:rPr lang="ko-KR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끔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867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ko-KR" altLang="en-US" dirty="0"/>
              <a:t> 모듈 회로 구성 </a:t>
            </a:r>
            <a:r>
              <a:rPr lang="en-US" altLang="ko-KR" dirty="0"/>
              <a:t>– </a:t>
            </a:r>
            <a:r>
              <a:rPr lang="ko-KR" altLang="en-US" dirty="0"/>
              <a:t>적외선 센서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5C50D-2505-4CDB-A490-A4759FA9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0886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ko-KR" dirty="0"/>
              <a:t>강유전체로 구성된 적외선 센서</a:t>
            </a:r>
            <a:r>
              <a:rPr lang="en-US" altLang="ko-KR" dirty="0"/>
              <a:t>(RE200B)</a:t>
            </a:r>
            <a:r>
              <a:rPr lang="ko-KR" altLang="ko-KR" dirty="0"/>
              <a:t>는 </a:t>
            </a:r>
            <a:r>
              <a:rPr lang="en-US" altLang="ko-KR" dirty="0"/>
              <a:t>3.3V </a:t>
            </a:r>
            <a:r>
              <a:rPr lang="ko-KR" altLang="ko-KR" dirty="0"/>
              <a:t>전원</a:t>
            </a:r>
            <a:r>
              <a:rPr lang="en-US" altLang="ko-KR" dirty="0"/>
              <a:t>(DRAIN)</a:t>
            </a:r>
            <a:br>
              <a:rPr lang="en-US" altLang="ko-KR" dirty="0"/>
            </a:br>
            <a:r>
              <a:rPr lang="ko-KR" altLang="ko-KR" dirty="0"/>
              <a:t>으로 동작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ko-KR" dirty="0"/>
              <a:t>자발적 </a:t>
            </a:r>
            <a:r>
              <a:rPr lang="ko-KR" altLang="ko-KR" dirty="0" err="1"/>
              <a:t>분극</a:t>
            </a:r>
            <a:r>
              <a:rPr lang="ko-KR" altLang="ko-KR" dirty="0"/>
              <a:t> 변화가 발생할 때마다 미세 아날로그 전압이 </a:t>
            </a:r>
            <a:r>
              <a:rPr lang="en-US" altLang="ko-KR" dirty="0"/>
              <a:t>SOURCE(2)</a:t>
            </a:r>
            <a:r>
              <a:rPr lang="ko-KR" altLang="ko-KR" dirty="0"/>
              <a:t>를 통해 오른쪽 증폭기로 전달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F74CD7-5688-4147-8D45-B453E56EF0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19600" y="4121150"/>
            <a:ext cx="3352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661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ko-KR" altLang="en-US" dirty="0"/>
              <a:t> 모듈 회로 구성 </a:t>
            </a:r>
            <a:r>
              <a:rPr lang="en-US" altLang="ko-KR" dirty="0"/>
              <a:t>– </a:t>
            </a:r>
            <a:r>
              <a:rPr lang="ko-KR" altLang="ko-KR" dirty="0"/>
              <a:t>참조 전원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F55C50D-2505-4CDB-A490-A4759FA96E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0886" cy="4351338"/>
              </a:xfrm>
            </p:spPr>
            <p:txBody>
              <a:bodyPr>
                <a:normAutofit/>
              </a:bodyPr>
              <a:lstStyle/>
              <a:p>
                <a:r>
                  <a:rPr lang="ko-KR" altLang="ko-KR" dirty="0"/>
                  <a:t>연산 증폭기와 비교기의 참조 전원은 전압 분배로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구성</a:t>
                </a:r>
                <a:endParaRPr lang="en-US" altLang="ko-KR" dirty="0"/>
              </a:p>
              <a:p>
                <a:r>
                  <a:rPr lang="ko-KR" altLang="ko-KR" dirty="0"/>
                  <a:t>첫 번째 전원</a:t>
                </a:r>
                <a:r>
                  <a:rPr lang="en-US" altLang="ko-KR" dirty="0"/>
                  <a:t>(PIR_B)</a:t>
                </a:r>
                <a:r>
                  <a:rPr lang="ko-KR" altLang="ko-KR" dirty="0"/>
                  <a:t>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20+20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3.3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=1.65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ko-KR" dirty="0"/>
              </a:p>
              <a:p>
                <a:r>
                  <a:rPr lang="ko-KR" altLang="ko-KR" dirty="0"/>
                  <a:t>두 번째 전원</a:t>
                </a:r>
                <a:r>
                  <a:rPr lang="en-US" altLang="ko-KR" dirty="0"/>
                  <a:t>(PIR_W1)</a:t>
                </a:r>
                <a:r>
                  <a:rPr lang="ko-KR" altLang="ko-KR" dirty="0"/>
                  <a:t>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3.9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20+3.9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3.3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=0.53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ko-KR" dirty="0"/>
              </a:p>
              <a:p>
                <a:r>
                  <a:rPr lang="ko-KR" altLang="ko-KR" dirty="0"/>
                  <a:t>세 번째 전원</a:t>
                </a:r>
                <a:r>
                  <a:rPr lang="en-US" altLang="ko-KR" dirty="0"/>
                  <a:t>(PIR_W2)</a:t>
                </a:r>
                <a:r>
                  <a:rPr lang="ko-KR" altLang="ko-KR" dirty="0"/>
                  <a:t>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(20+ 3.9) +20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3.3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=1.50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F55C50D-2505-4CDB-A490-A4759FA96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0886" cy="4351338"/>
              </a:xfrm>
              <a:blipFill>
                <a:blip r:embed="rId2"/>
                <a:stretch>
                  <a:fillRect l="-1014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8C1E17E-9867-4E1F-8245-DD0F3ABE84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19060" y="4471671"/>
            <a:ext cx="3353880" cy="23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270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ko-KR" altLang="en-US" dirty="0"/>
              <a:t> 모듈 회로 구성 </a:t>
            </a:r>
            <a:r>
              <a:rPr lang="en-US" altLang="ko-KR" dirty="0"/>
              <a:t>– </a:t>
            </a:r>
            <a:r>
              <a:rPr lang="ko-KR" altLang="ko-KR" dirty="0"/>
              <a:t>연산 증폭기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5C50D-2505-4CDB-A490-A4759FA9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0600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부하 효과를 적게 주기 위해 높은 임피던스</a:t>
            </a:r>
            <a:r>
              <a:rPr lang="en-US" altLang="ko-KR" dirty="0"/>
              <a:t>(</a:t>
            </a:r>
            <a:r>
              <a:rPr lang="ko-KR" altLang="ko-KR" dirty="0"/>
              <a:t>모든 요소로부터 영향을 받는 저항</a:t>
            </a:r>
            <a:r>
              <a:rPr lang="en-US" altLang="ko-KR" dirty="0"/>
              <a:t>)</a:t>
            </a:r>
            <a:r>
              <a:rPr lang="ko-KR" altLang="ko-KR" dirty="0"/>
              <a:t>를 갖</a:t>
            </a:r>
            <a:r>
              <a:rPr lang="ko-KR" altLang="en-US" dirty="0"/>
              <a:t>음</a:t>
            </a:r>
            <a:endParaRPr lang="en-US" altLang="ko-KR" dirty="0"/>
          </a:p>
          <a:p>
            <a:r>
              <a:rPr lang="ko-KR" altLang="ko-KR" dirty="0"/>
              <a:t>두 개의 증폭기</a:t>
            </a:r>
            <a:r>
              <a:rPr lang="en-US" altLang="ko-KR" dirty="0"/>
              <a:t>(U9-A, U9-B)</a:t>
            </a:r>
            <a:r>
              <a:rPr lang="ko-KR" altLang="ko-KR" dirty="0"/>
              <a:t>를 통해 증폭되어 비교기로 전달</a:t>
            </a:r>
            <a:r>
              <a:rPr lang="en-US" altLang="ko-KR" dirty="0"/>
              <a:t>(7)</a:t>
            </a:r>
            <a:r>
              <a:rPr lang="ko-KR" altLang="en-US" dirty="0"/>
              <a:t>됨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C216AC-B100-41CD-853A-563CFCC9A2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05299" y="4466309"/>
            <a:ext cx="3581402" cy="235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69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ko-KR" altLang="en-US" dirty="0"/>
              <a:t> 모듈 회로 구성 </a:t>
            </a:r>
            <a:r>
              <a:rPr lang="en-US" altLang="ko-KR" dirty="0"/>
              <a:t>– </a:t>
            </a:r>
            <a:r>
              <a:rPr lang="ko-KR" altLang="ko-KR" dirty="0"/>
              <a:t>비교기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5C50D-2505-4CDB-A490-A4759FA9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0886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연산 증폭기로 증폭된 아날로그 신호 중 </a:t>
            </a:r>
            <a:r>
              <a:rPr lang="en-US" altLang="ko-KR" dirty="0"/>
              <a:t>+ </a:t>
            </a:r>
            <a:r>
              <a:rPr lang="ko-KR" altLang="ko-KR" dirty="0"/>
              <a:t>영역은 아래쪽 비교기</a:t>
            </a:r>
            <a:r>
              <a:rPr lang="en-US" altLang="ko-KR" dirty="0"/>
              <a:t>(U9-C)</a:t>
            </a:r>
            <a:r>
              <a:rPr lang="ko-KR" altLang="ko-KR" dirty="0"/>
              <a:t>에서 </a:t>
            </a:r>
            <a:r>
              <a:rPr lang="en-US" altLang="ko-KR" dirty="0"/>
              <a:t>PIR_W2</a:t>
            </a:r>
            <a:r>
              <a:rPr lang="ko-KR" altLang="ko-KR" dirty="0"/>
              <a:t>와 비교해 </a:t>
            </a:r>
            <a:r>
              <a:rPr lang="en-US" altLang="ko-KR" dirty="0"/>
              <a:t>PIR_W2</a:t>
            </a:r>
            <a:r>
              <a:rPr lang="ko-KR" altLang="ko-KR" dirty="0"/>
              <a:t>보다 크면 </a:t>
            </a:r>
            <a:r>
              <a:rPr lang="en-US" altLang="ko-KR" dirty="0"/>
              <a:t>HIGH, </a:t>
            </a:r>
            <a:r>
              <a:rPr lang="ko-KR" altLang="ko-KR" dirty="0"/>
              <a:t>작으면 </a:t>
            </a:r>
            <a:r>
              <a:rPr lang="en-US" altLang="ko-KR" dirty="0"/>
              <a:t>LOW</a:t>
            </a:r>
            <a:r>
              <a:rPr lang="ko-KR" altLang="ko-KR" dirty="0"/>
              <a:t>인 펄스파를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ko-KR" altLang="ko-KR" dirty="0"/>
              <a:t>연산 증폭기로 증폭된 아날로그 신호 중</a:t>
            </a:r>
            <a:r>
              <a:rPr lang="en-US" altLang="ko-KR" dirty="0"/>
              <a:t> </a:t>
            </a:r>
            <a:r>
              <a:rPr lang="ko-KR" altLang="ko-KR" dirty="0"/>
              <a:t>– 영역은 위쪽 비교기</a:t>
            </a:r>
            <a:r>
              <a:rPr lang="en-US" altLang="ko-KR" dirty="0"/>
              <a:t>(U9-D)</a:t>
            </a:r>
            <a:r>
              <a:rPr lang="ko-KR" altLang="ko-KR" dirty="0"/>
              <a:t>에서 </a:t>
            </a:r>
            <a:r>
              <a:rPr lang="en-US" altLang="ko-KR" dirty="0"/>
              <a:t>PIR_W1</a:t>
            </a:r>
            <a:r>
              <a:rPr lang="ko-KR" altLang="ko-KR" dirty="0"/>
              <a:t>과 비교해 </a:t>
            </a:r>
            <a:r>
              <a:rPr lang="en-US" altLang="ko-KR" dirty="0"/>
              <a:t>PIR_W1</a:t>
            </a:r>
            <a:r>
              <a:rPr lang="ko-KR" altLang="ko-KR" dirty="0"/>
              <a:t>보다 작으면 </a:t>
            </a:r>
            <a:r>
              <a:rPr lang="en-US" altLang="ko-KR" dirty="0"/>
              <a:t>HIGH, </a:t>
            </a:r>
            <a:r>
              <a:rPr lang="ko-KR" altLang="ko-KR" dirty="0"/>
              <a:t>크면 </a:t>
            </a:r>
            <a:r>
              <a:rPr lang="en-US" altLang="ko-KR" dirty="0"/>
              <a:t>LOW</a:t>
            </a:r>
            <a:r>
              <a:rPr lang="ko-KR" altLang="ko-KR" dirty="0"/>
              <a:t>인 펄스파를 </a:t>
            </a:r>
            <a:r>
              <a:rPr lang="ko-KR" altLang="en-US" dirty="0"/>
              <a:t>생성</a:t>
            </a:r>
            <a:endParaRPr lang="ko-KR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AE2036-8179-419F-81DC-91ACC02FDA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1799" y="4449084"/>
            <a:ext cx="3708402" cy="230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19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6400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Pir</a:t>
            </a:r>
            <a:r>
              <a:rPr lang="ko-KR" altLang="en-US" dirty="0"/>
              <a:t> 모듈 회로 구성 </a:t>
            </a:r>
            <a:r>
              <a:rPr lang="en-US" altLang="ko-KR" dirty="0"/>
              <a:t>– LED </a:t>
            </a:r>
            <a:r>
              <a:rPr lang="ko-KR" altLang="en-US" dirty="0"/>
              <a:t>구동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5C50D-2505-4CDB-A490-A4759FA96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0886" cy="4351338"/>
          </a:xfrm>
        </p:spPr>
        <p:txBody>
          <a:bodyPr>
            <a:normAutofit/>
          </a:bodyPr>
          <a:lstStyle/>
          <a:p>
            <a:r>
              <a:rPr lang="ko-KR" altLang="ko-KR" dirty="0"/>
              <a:t>비교기에서 생성한 펄스 파는</a:t>
            </a:r>
            <a:r>
              <a:rPr lang="en-US" altLang="ko-KR" dirty="0"/>
              <a:t> LED(LED1)</a:t>
            </a:r>
            <a:r>
              <a:rPr lang="ko-KR" altLang="ko-KR" dirty="0"/>
              <a:t>를 켜거나 끄기 위해서 두 개의 슈미트 트리거나 적용된 반전 소자</a:t>
            </a:r>
            <a:r>
              <a:rPr lang="en-US" altLang="ko-KR" dirty="0"/>
              <a:t>(U5, U8)</a:t>
            </a:r>
            <a:r>
              <a:rPr lang="ko-KR" altLang="ko-KR" dirty="0"/>
              <a:t>를 통과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en-US" altLang="ko-KR" dirty="0"/>
              <a:t>LED</a:t>
            </a:r>
            <a:r>
              <a:rPr lang="ko-KR" altLang="ko-KR" dirty="0"/>
              <a:t>의 한쪽은 </a:t>
            </a:r>
            <a:r>
              <a:rPr lang="en-US" altLang="ko-KR" dirty="0"/>
              <a:t>3.3V </a:t>
            </a:r>
            <a:r>
              <a:rPr lang="ko-KR" altLang="ko-KR" dirty="0"/>
              <a:t>전원에 연결되어 있으므로 출력 신호가 </a:t>
            </a:r>
            <a:br>
              <a:rPr lang="en-US" altLang="ko-KR" dirty="0"/>
            </a:br>
            <a:r>
              <a:rPr lang="en-US" altLang="ko-KR" dirty="0"/>
              <a:t>HIGH</a:t>
            </a:r>
            <a:r>
              <a:rPr lang="ko-KR" altLang="ko-KR" dirty="0"/>
              <a:t>이면 </a:t>
            </a:r>
            <a:r>
              <a:rPr lang="en-US" altLang="ko-KR" dirty="0"/>
              <a:t>U5</a:t>
            </a:r>
            <a:r>
              <a:rPr lang="ko-KR" altLang="ko-KR" dirty="0"/>
              <a:t>에 의해 </a:t>
            </a:r>
            <a:r>
              <a:rPr lang="en-US" altLang="ko-KR" dirty="0"/>
              <a:t>LOW</a:t>
            </a:r>
            <a:r>
              <a:rPr lang="ko-KR" altLang="ko-KR" dirty="0"/>
              <a:t>로 바뀌어 </a:t>
            </a:r>
            <a:r>
              <a:rPr lang="en-US" altLang="ko-KR" dirty="0"/>
              <a:t>LED</a:t>
            </a:r>
            <a:r>
              <a:rPr lang="ko-KR" altLang="ko-KR" dirty="0"/>
              <a:t>가 켜지고</a:t>
            </a:r>
            <a:r>
              <a:rPr lang="en-US" altLang="ko-KR" dirty="0"/>
              <a:t>, U8</a:t>
            </a:r>
            <a:r>
              <a:rPr lang="ko-KR" altLang="ko-KR" dirty="0"/>
              <a:t>가 이를 </a:t>
            </a:r>
            <a:br>
              <a:rPr lang="en-US" altLang="ko-KR" dirty="0"/>
            </a:br>
            <a:r>
              <a:rPr lang="ko-KR" altLang="ko-KR" dirty="0"/>
              <a:t>다시 원래 </a:t>
            </a:r>
            <a:r>
              <a:rPr lang="en-US" altLang="ko-KR" dirty="0"/>
              <a:t>HIGH</a:t>
            </a:r>
            <a:r>
              <a:rPr lang="ko-KR" altLang="ko-KR" dirty="0"/>
              <a:t>로 </a:t>
            </a:r>
            <a:r>
              <a:rPr lang="ko-KR" altLang="en-US" dirty="0"/>
              <a:t>변경</a:t>
            </a:r>
            <a:endParaRPr lang="en-US" altLang="ko-KR" dirty="0"/>
          </a:p>
          <a:p>
            <a:pPr marL="0" indent="0">
              <a:buNone/>
            </a:pPr>
            <a:endParaRPr lang="ko-KR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BA51B5-0F8F-4814-97F2-322BBBF32F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92599" y="4253534"/>
            <a:ext cx="3606802" cy="26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404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E5D95-0773-453B-AF54-F685DFF8A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66400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Pir</a:t>
            </a:r>
            <a:r>
              <a:rPr lang="ko-KR" altLang="en-US" dirty="0"/>
              <a:t> 모듈 회로 구성 </a:t>
            </a:r>
            <a:r>
              <a:rPr lang="en-US" altLang="ko-KR" dirty="0"/>
              <a:t>– </a:t>
            </a:r>
            <a:r>
              <a:rPr lang="ko-KR" altLang="en-US" dirty="0"/>
              <a:t>전체 구조</a:t>
            </a:r>
          </a:p>
        </p:txBody>
      </p:sp>
      <p:pic>
        <p:nvPicPr>
          <p:cNvPr id="7" name="내용 개체 틀 6" descr="C:\Users\minix\AppData\Local\Temp\SNAGHTML6a76baf.PNG">
            <a:extLst>
              <a:ext uri="{FF2B5EF4-FFF2-40B4-BE49-F238E27FC236}">
                <a16:creationId xmlns:a16="http://schemas.microsoft.com/office/drawing/2014/main" id="{D26D90C3-8BCD-4ECF-BD55-2B2622ED82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13339"/>
            <a:ext cx="10515600" cy="3375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30642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BDD3B-3EC3-4E29-98B5-0FD89047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ko-KR" altLang="en-US" dirty="0"/>
              <a:t> 모듈 동작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C4941-730E-49AD-9DFB-0B29F4C8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</a:t>
            </a:r>
            <a:r>
              <a:rPr lang="ko-KR" altLang="ko-KR" dirty="0"/>
              <a:t>는 </a:t>
            </a:r>
            <a:r>
              <a:rPr lang="en-US" altLang="ko-KR" dirty="0"/>
              <a:t>5V </a:t>
            </a:r>
            <a:r>
              <a:rPr lang="ko-KR" altLang="ko-KR" dirty="0"/>
              <a:t>전원에 연결</a:t>
            </a:r>
            <a:endParaRPr lang="en-US" altLang="ko-KR" dirty="0"/>
          </a:p>
          <a:p>
            <a:r>
              <a:rPr lang="en-US" altLang="ko-KR" dirty="0"/>
              <a:t>G</a:t>
            </a:r>
            <a:r>
              <a:rPr lang="ko-KR" altLang="ko-KR" dirty="0"/>
              <a:t>는 그라운드에 연결한 후 </a:t>
            </a:r>
            <a:r>
              <a:rPr lang="en-US" altLang="ko-KR" dirty="0"/>
              <a:t>PIR</a:t>
            </a:r>
            <a:r>
              <a:rPr lang="ko-KR" altLang="ko-KR" dirty="0"/>
              <a:t>를 전원과 그라운드가 연결된 </a:t>
            </a:r>
            <a:r>
              <a:rPr lang="en-US" altLang="ko-KR" dirty="0"/>
              <a:t>Buzzer </a:t>
            </a:r>
            <a:r>
              <a:rPr lang="ko-KR" altLang="ko-KR" dirty="0"/>
              <a:t>모듈의 </a:t>
            </a:r>
            <a:r>
              <a:rPr lang="en-US" altLang="ko-KR" dirty="0"/>
              <a:t>BUZZER</a:t>
            </a:r>
            <a:r>
              <a:rPr lang="ko-KR" altLang="ko-KR" dirty="0"/>
              <a:t>에 연결</a:t>
            </a:r>
            <a:r>
              <a:rPr lang="ko-KR" altLang="en-US" dirty="0"/>
              <a:t>하여</a:t>
            </a:r>
            <a:r>
              <a:rPr lang="en-US" altLang="ko-KR" dirty="0"/>
              <a:t> </a:t>
            </a:r>
            <a:r>
              <a:rPr lang="ko-KR" altLang="ko-KR" dirty="0"/>
              <a:t>움직임이 감지될 때마다 </a:t>
            </a:r>
            <a:r>
              <a:rPr lang="en-US" altLang="ko-KR" dirty="0"/>
              <a:t>HIGH </a:t>
            </a:r>
            <a:r>
              <a:rPr lang="ko-KR" altLang="ko-KR" dirty="0"/>
              <a:t>출력 횟수만큼 </a:t>
            </a:r>
            <a:r>
              <a:rPr lang="en-US" altLang="ko-KR" dirty="0"/>
              <a:t>Buzzer </a:t>
            </a:r>
            <a:r>
              <a:rPr lang="ko-KR" altLang="en-US" dirty="0"/>
              <a:t>동작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FA13F1-3980-4C3D-A8E6-065DF442C7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6800" y="3563971"/>
            <a:ext cx="4978400" cy="318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42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61F7A-E0B6-454D-9D86-0A003EF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en-US" altLang="ko-KR" dirty="0"/>
              <a:t> </a:t>
            </a:r>
            <a:r>
              <a:rPr lang="ko-KR" altLang="en-US" dirty="0"/>
              <a:t>모듈 케이블링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D1AF8-D565-4844-9184-6A0DD6F60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6053" cy="4870450"/>
          </a:xfrm>
        </p:spPr>
        <p:txBody>
          <a:bodyPr>
            <a:normAutofit/>
          </a:bodyPr>
          <a:lstStyle/>
          <a:p>
            <a:r>
              <a:rPr lang="en-US" altLang="ko-KR" dirty="0"/>
              <a:t>PIR</a:t>
            </a:r>
            <a:r>
              <a:rPr lang="ko-KR" altLang="en-US" dirty="0"/>
              <a:t>을</a:t>
            </a:r>
            <a:r>
              <a:rPr lang="ko-KR" altLang="ko-KR" dirty="0"/>
              <a:t> </a:t>
            </a:r>
            <a:r>
              <a:rPr lang="en-US" altLang="ko-KR" dirty="0"/>
              <a:t>GPIO 15</a:t>
            </a:r>
            <a:r>
              <a:rPr lang="ko-KR" altLang="ko-KR" dirty="0"/>
              <a:t>에 연결</a:t>
            </a:r>
            <a:endParaRPr lang="en-US" altLang="ko-KR" dirty="0"/>
          </a:p>
          <a:p>
            <a:r>
              <a:rPr lang="ko-KR" altLang="ko-KR" dirty="0"/>
              <a:t>적외선 센서가 움직임을 감지하면 최대 </a:t>
            </a:r>
            <a:r>
              <a:rPr lang="en-US" altLang="ko-KR" dirty="0"/>
              <a:t>“</a:t>
            </a:r>
            <a:r>
              <a:rPr lang="ko-KR" altLang="ko-KR" dirty="0" err="1"/>
              <a:t>정형파</a:t>
            </a:r>
            <a:r>
              <a:rPr lang="ko-KR" altLang="ko-KR" dirty="0"/>
              <a:t> 개수 </a:t>
            </a:r>
            <a:r>
              <a:rPr lang="en-US" altLang="ko-KR" dirty="0"/>
              <a:t>x 2”</a:t>
            </a:r>
            <a:r>
              <a:rPr lang="ko-KR" altLang="ko-KR" dirty="0"/>
              <a:t>만큼 </a:t>
            </a:r>
            <a:r>
              <a:rPr lang="en-US" altLang="ko-KR" dirty="0"/>
              <a:t>HIGH, LOW</a:t>
            </a:r>
            <a:r>
              <a:rPr lang="ko-KR" altLang="ko-KR" dirty="0"/>
              <a:t>를 반복해 읽고</a:t>
            </a:r>
            <a:r>
              <a:rPr lang="en-US" altLang="ko-KR" dirty="0"/>
              <a:t>, </a:t>
            </a:r>
            <a:r>
              <a:rPr lang="ko-KR" altLang="ko-KR" dirty="0"/>
              <a:t>감지하지 못하면 계속 </a:t>
            </a:r>
            <a:r>
              <a:rPr lang="en-US" altLang="ko-KR" dirty="0"/>
              <a:t>LOW</a:t>
            </a:r>
            <a:r>
              <a:rPr lang="ko-KR" altLang="ko-KR" dirty="0"/>
              <a:t>를 </a:t>
            </a:r>
            <a:r>
              <a:rPr lang="ko-KR" altLang="en-US" dirty="0"/>
              <a:t>출력</a:t>
            </a:r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A30066-8B69-4653-A75D-77035EE465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52004" y="3429000"/>
            <a:ext cx="52879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40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적외선 센서의 감지 결과를 출력하는 코드를 구현</a:t>
            </a:r>
            <a:br>
              <a:rPr lang="en-US" altLang="ko-KR" dirty="0"/>
            </a:br>
            <a:r>
              <a:rPr lang="en-US" altLang="ko-KR" sz="2400" dirty="0"/>
              <a:t>(Switch </a:t>
            </a:r>
            <a:r>
              <a:rPr lang="ko-KR" altLang="en-US" sz="2400" dirty="0"/>
              <a:t>모듈 제어와 </a:t>
            </a:r>
            <a:r>
              <a:rPr lang="en-US" altLang="ko-KR" sz="2400" dirty="0"/>
              <a:t>GPIO </a:t>
            </a:r>
            <a:r>
              <a:rPr lang="ko-KR" altLang="en-US" sz="2400" dirty="0"/>
              <a:t>번호 및 변수 이름을 제외한 나머지 코드 동일</a:t>
            </a:r>
            <a:r>
              <a:rPr lang="en-US" altLang="ko-KR" sz="2400" dirty="0"/>
              <a:t>)</a:t>
            </a:r>
          </a:p>
          <a:p>
            <a:r>
              <a:rPr lang="ko-KR" altLang="en-US" dirty="0"/>
              <a:t>센서의 움직임 감지 규칙이 명확하지 않기 때문에 감지 시 규칙적인 출력 불가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30806-946A-4F7A-A21D-E99AAC0EFE1F}"/>
              </a:ext>
            </a:extLst>
          </p:cNvPr>
          <p:cNvSpPr/>
          <p:nvPr/>
        </p:nvSpPr>
        <p:spPr>
          <a:xfrm>
            <a:off x="1082181" y="3805139"/>
            <a:ext cx="9924175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15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INPUT)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print(ret)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delay(100)</a:t>
            </a:r>
          </a:p>
        </p:txBody>
      </p:sp>
    </p:spTree>
    <p:extLst>
      <p:ext uri="{BB962C8B-B14F-4D97-AF65-F5344CB8AC3E}">
        <p14:creationId xmlns:p14="http://schemas.microsoft.com/office/powerpoint/2010/main" val="23594719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CACD-92C9-492B-8DD8-BBEE2EE3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Pir</a:t>
            </a:r>
            <a:r>
              <a:rPr lang="ko-KR" altLang="en-US" dirty="0"/>
              <a:t> 모듈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60D41-E472-4A37-A33C-7C6C6057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하나의 움직임</a:t>
            </a:r>
            <a:r>
              <a:rPr lang="en-US" altLang="ko-KR" dirty="0"/>
              <a:t> </a:t>
            </a:r>
            <a:r>
              <a:rPr lang="ko-KR" altLang="en-US" dirty="0"/>
              <a:t>구분을 위해 </a:t>
            </a:r>
            <a:r>
              <a:rPr lang="ko-KR" altLang="ko-KR" dirty="0" err="1"/>
              <a:t>읽</a:t>
            </a:r>
            <a:r>
              <a:rPr lang="ko-KR" altLang="en-US" dirty="0" err="1"/>
              <a:t>력</a:t>
            </a:r>
            <a:r>
              <a:rPr lang="ko-KR" altLang="ko-KR" dirty="0"/>
              <a:t> 값이 </a:t>
            </a:r>
            <a:r>
              <a:rPr lang="en-US" altLang="ko-KR" dirty="0"/>
              <a:t>1 </a:t>
            </a:r>
            <a:r>
              <a:rPr lang="ko-KR" altLang="ko-KR" dirty="0"/>
              <a:t>또는 </a:t>
            </a:r>
            <a:r>
              <a:rPr lang="en-US" altLang="ko-KR" dirty="0"/>
              <a:t>True</a:t>
            </a:r>
            <a:r>
              <a:rPr lang="ko-KR" altLang="ko-KR" dirty="0"/>
              <a:t>이면 움직임 감지를 처리한 후 최소 </a:t>
            </a:r>
            <a:r>
              <a:rPr lang="en-US" altLang="ko-KR" dirty="0"/>
              <a:t>1</a:t>
            </a:r>
            <a:r>
              <a:rPr lang="ko-KR" altLang="ko-KR" dirty="0"/>
              <a:t>초 이상 대기</a:t>
            </a:r>
            <a:r>
              <a:rPr lang="en-US" altLang="ko-KR" dirty="0"/>
              <a:t> </a:t>
            </a:r>
            <a:r>
              <a:rPr lang="ko-KR" altLang="en-US" dirty="0"/>
              <a:t>후 재 센싱 코드 구현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030806-946A-4F7A-A21D-E99AAC0EFE1F}"/>
              </a:ext>
            </a:extLst>
          </p:cNvPr>
          <p:cNvSpPr/>
          <p:nvPr/>
        </p:nvSpPr>
        <p:spPr>
          <a:xfrm>
            <a:off x="1082181" y="2852976"/>
            <a:ext cx="9924175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import *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wiringPiSetupGpio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= 15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pinMode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 INPUT)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while True: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ret =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digitalRead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pir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if (ret == True):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print("detect...")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delay(2000)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/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  <a:endParaRPr lang="ko-KR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delay(100)</a:t>
            </a:r>
          </a:p>
        </p:txBody>
      </p:sp>
    </p:spTree>
    <p:extLst>
      <p:ext uri="{BB962C8B-B14F-4D97-AF65-F5344CB8AC3E}">
        <p14:creationId xmlns:p14="http://schemas.microsoft.com/office/powerpoint/2010/main" val="1228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>
              <a:lumMod val="65000"/>
              <a:lumOff val="3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88293</TotalTime>
  <Words>18448</Words>
  <Application>Microsoft Office PowerPoint</Application>
  <PresentationFormat>와이드스크린</PresentationFormat>
  <Paragraphs>2637</Paragraphs>
  <Slides>245</Slides>
  <Notes>148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245</vt:i4>
      </vt:variant>
    </vt:vector>
  </HeadingPairs>
  <TitlesOfParts>
    <vt:vector size="251" baseType="lpstr">
      <vt:lpstr>맑은 고딕</vt:lpstr>
      <vt:lpstr>Cambria Math</vt:lpstr>
      <vt:lpstr>Arial</vt:lpstr>
      <vt:lpstr>Wingdings</vt:lpstr>
      <vt:lpstr>D2Coding</vt:lpstr>
      <vt:lpstr>Office 테마</vt:lpstr>
      <vt:lpstr>센서 제어</vt:lpstr>
      <vt:lpstr>WiringPi</vt:lpstr>
      <vt:lpstr>초기화</vt:lpstr>
      <vt:lpstr>방향 지정</vt:lpstr>
      <vt:lpstr>방향 지정</vt:lpstr>
      <vt:lpstr>풀 업/다운 제어</vt:lpstr>
      <vt:lpstr>풀 업/다운 제어</vt:lpstr>
      <vt:lpstr>디지털 Write, Read</vt:lpstr>
      <vt:lpstr>디지털 Write, Read</vt:lpstr>
      <vt:lpstr>디지털 Write, Read</vt:lpstr>
      <vt:lpstr>PWM(Pulse Width Modulation)</vt:lpstr>
      <vt:lpstr>하드웨어 PWM</vt:lpstr>
      <vt:lpstr>하드웨어 PWM</vt:lpstr>
      <vt:lpstr>하드웨어 PWM</vt:lpstr>
      <vt:lpstr>하드웨어 PWM</vt:lpstr>
      <vt:lpstr>소프트웨어 PWM</vt:lpstr>
      <vt:lpstr>소프트웨어 PWM</vt:lpstr>
      <vt:lpstr>타이밍</vt:lpstr>
      <vt:lpstr>인터럽트</vt:lpstr>
      <vt:lpstr>인터럽트</vt:lpstr>
      <vt:lpstr>GPIO 장치 제어</vt:lpstr>
      <vt:lpstr>출력 장치 제어 Led/ Buzzer/ DC Motor  </vt:lpstr>
      <vt:lpstr>출력 장치 제어</vt:lpstr>
      <vt:lpstr>Led 구조</vt:lpstr>
      <vt:lpstr>Led 전류 제한 저항</vt:lpstr>
      <vt:lpstr>Led 전류 제한 저항</vt:lpstr>
      <vt:lpstr>Led 모듈 회로 구성</vt:lpstr>
      <vt:lpstr>Led 모듈 동작 테스트</vt:lpstr>
      <vt:lpstr>Led 모듈 케이블링</vt:lpstr>
      <vt:lpstr>Led 모듈 제어</vt:lpstr>
      <vt:lpstr>Led 모듈 제어</vt:lpstr>
      <vt:lpstr>Led 모듈 제어</vt:lpstr>
      <vt:lpstr>Led 모듈 제어</vt:lpstr>
      <vt:lpstr>Led 모듈 제어</vt:lpstr>
      <vt:lpstr>Led 모듈 제어</vt:lpstr>
      <vt:lpstr>Buzzer 구조</vt:lpstr>
      <vt:lpstr>Buzzer 종류</vt:lpstr>
      <vt:lpstr>Buzzer 모듈 회로 구성</vt:lpstr>
      <vt:lpstr>Buzzer 모듈 동작 테스트</vt:lpstr>
      <vt:lpstr>Buzzer 모듈 케이블링</vt:lpstr>
      <vt:lpstr>Buzzer 모듈 제어</vt:lpstr>
      <vt:lpstr>Buzzer 모듈 제어</vt:lpstr>
      <vt:lpstr>DC Motor 제어</vt:lpstr>
      <vt:lpstr>DCMotor 구조</vt:lpstr>
      <vt:lpstr>DCMotor 구조</vt:lpstr>
      <vt:lpstr>Motor Driver</vt:lpstr>
      <vt:lpstr>Motor Driver</vt:lpstr>
      <vt:lpstr>DCMotor 모듈 회로 구성</vt:lpstr>
      <vt:lpstr>DCMotor 모듈 동작 테스트</vt:lpstr>
      <vt:lpstr>DCMotor 모듈 동작 테스트</vt:lpstr>
      <vt:lpstr>DCMotor 모듈 케이블링</vt:lpstr>
      <vt:lpstr>DCMotor 모듈 제어</vt:lpstr>
      <vt:lpstr>DCMotor 모듈 제어</vt:lpstr>
      <vt:lpstr>DCMotor 모듈 제어</vt:lpstr>
      <vt:lpstr>DCMotor 모듈 제어</vt:lpstr>
      <vt:lpstr>DCMotor 모듈 제어</vt:lpstr>
      <vt:lpstr>DCMotor 모듈 제어</vt:lpstr>
      <vt:lpstr>DCMotor 모듈 제어</vt:lpstr>
      <vt:lpstr>입력 장치 제어 Switch/ Pir/ Ultrasonic  </vt:lpstr>
      <vt:lpstr>입력 장치 제어</vt:lpstr>
      <vt:lpstr>Switch 구조</vt:lpstr>
      <vt:lpstr>신호 상태</vt:lpstr>
      <vt:lpstr>바운싱 문제</vt:lpstr>
      <vt:lpstr>바운싱 문제</vt:lpstr>
      <vt:lpstr>바운싱 문제</vt:lpstr>
      <vt:lpstr>Switch 모듈 회로 구성</vt:lpstr>
      <vt:lpstr>Switch 모듈 동작 테스트</vt:lpstr>
      <vt:lpstr>Switch 모듈 케이블링</vt:lpstr>
      <vt:lpstr>Switch 모듈 제어</vt:lpstr>
      <vt:lpstr>Switch 모듈 제어</vt:lpstr>
      <vt:lpstr>Switch 모듈 제어</vt:lpstr>
      <vt:lpstr>Switch 모듈 제어</vt:lpstr>
      <vt:lpstr>Switch 모듈 제어</vt:lpstr>
      <vt:lpstr>Switch 모듈 제어</vt:lpstr>
      <vt:lpstr>Switch 모듈 제어</vt:lpstr>
      <vt:lpstr>Switch 모듈 제어</vt:lpstr>
      <vt:lpstr>Switch, Led 제어</vt:lpstr>
      <vt:lpstr>Switch, Led 제어</vt:lpstr>
      <vt:lpstr>Switch, Led, Buzzer, DCMotor 제어 </vt:lpstr>
      <vt:lpstr>Switch, Led, Buzzer, DCMotor 제어 (Pop)</vt:lpstr>
      <vt:lpstr>Switch, Led, Buzzer, DCMotor 제어 (WiringPi)</vt:lpstr>
      <vt:lpstr>Pir 센서</vt:lpstr>
      <vt:lpstr>적외선 센서</vt:lpstr>
      <vt:lpstr>적외선 센서</vt:lpstr>
      <vt:lpstr>적외선 센서</vt:lpstr>
      <vt:lpstr>적외선 센서</vt:lpstr>
      <vt:lpstr>Pir 구조</vt:lpstr>
      <vt:lpstr>Pir 구조</vt:lpstr>
      <vt:lpstr>Pir 구조</vt:lpstr>
      <vt:lpstr>Pir 모듈 회로 구성 – 적외선 센서</vt:lpstr>
      <vt:lpstr>Pir 모듈 회로 구성 – 참조 전원</vt:lpstr>
      <vt:lpstr>Pir 모듈 회로 구성 – 연산 증폭기</vt:lpstr>
      <vt:lpstr>Pir 모듈 회로 구성 – 비교기</vt:lpstr>
      <vt:lpstr>Pir 모듈 회로 구성 – LED 구동 원리</vt:lpstr>
      <vt:lpstr>Pir 모듈 회로 구성 – 전체 구조</vt:lpstr>
      <vt:lpstr>Pir 모듈 동작 테스트</vt:lpstr>
      <vt:lpstr>Pir 모듈 케이블링</vt:lpstr>
      <vt:lpstr>Pir 모듈 제어</vt:lpstr>
      <vt:lpstr>Pir 모듈 제어</vt:lpstr>
      <vt:lpstr>Pir 모듈 제어</vt:lpstr>
      <vt:lpstr>Pir 모듈 제어</vt:lpstr>
      <vt:lpstr>Pir, Switch, Led 제어 </vt:lpstr>
      <vt:lpstr>Pir, Switch, Led 제어 </vt:lpstr>
      <vt:lpstr>Pir, Switch, Led 제어 </vt:lpstr>
      <vt:lpstr>물질과 초음파 사이 상호작용</vt:lpstr>
      <vt:lpstr>물질과 초음파 사이 상호작용</vt:lpstr>
      <vt:lpstr>물질과 초음파 사이 상호작용</vt:lpstr>
      <vt:lpstr>물질과 초음파 사이 상호작용</vt:lpstr>
      <vt:lpstr>Ultrasonic 구조</vt:lpstr>
      <vt:lpstr>Ultrasonic 구조</vt:lpstr>
      <vt:lpstr>Ultrasonic 센서 종류</vt:lpstr>
      <vt:lpstr>Ultrasonic 센서 종류</vt:lpstr>
      <vt:lpstr>Ultrasonic 센서 종류</vt:lpstr>
      <vt:lpstr>Ultrasonic 센서 - HC-SR04</vt:lpstr>
      <vt:lpstr>Ultrasonic 센서 - HC-SR04</vt:lpstr>
      <vt:lpstr>Ultrasonic 센서 - HC-SR04</vt:lpstr>
      <vt:lpstr>Ultrasonic 센서 - HC-SR04</vt:lpstr>
      <vt:lpstr>Ultrasonic 모듈 회로 구성</vt:lpstr>
      <vt:lpstr>Ultrasonic 모듈 케이블링</vt:lpstr>
      <vt:lpstr>Ultrasonic 모듈 제어</vt:lpstr>
      <vt:lpstr>Ultrasonic 모듈 제어</vt:lpstr>
      <vt:lpstr>Ultrasonic 모듈 제어</vt:lpstr>
      <vt:lpstr>Ultrasonic 모듈 제어</vt:lpstr>
      <vt:lpstr>Ultrasonic 모듈 제어</vt:lpstr>
      <vt:lpstr>Ultrasonic 모듈 제어</vt:lpstr>
      <vt:lpstr>Ultrasonic 모듈 제어</vt:lpstr>
      <vt:lpstr>Ultrasonic 모듈 제어</vt:lpstr>
      <vt:lpstr>Ultrasonic 모듈 제어</vt:lpstr>
      <vt:lpstr>Ultrasonic 모듈 제어</vt:lpstr>
      <vt:lpstr>Ultrasonic 모듈 제어</vt:lpstr>
      <vt:lpstr>Ultrasonic, Led, Buzzer 제어 </vt:lpstr>
      <vt:lpstr>Ultrasonic, Led, Buzzer 제어 </vt:lpstr>
      <vt:lpstr>Ultrasonic, Led, Buzzer 제어 </vt:lpstr>
      <vt:lpstr>ADC 입력 장치 제어 MCP3208/ Potentiometer/ Cds/ Thermistor  </vt:lpstr>
      <vt:lpstr>ADC 장치 제어</vt:lpstr>
      <vt:lpstr>MCP3208</vt:lpstr>
      <vt:lpstr>MCP3208 회로 구성</vt:lpstr>
      <vt:lpstr>MCP3208 회로 구성</vt:lpstr>
      <vt:lpstr>MCP3208 제어 방법</vt:lpstr>
      <vt:lpstr>MCP3208 전송 포맷</vt:lpstr>
      <vt:lpstr>MCP3208 – SPI와 ADC 통신 흐름</vt:lpstr>
      <vt:lpstr>MCP3208 – SPI와 ADC 통신 흐름</vt:lpstr>
      <vt:lpstr>MCP3208 – SPI를 통한 ADC GPIO 핀 공유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MCP3208 제어 구현</vt:lpstr>
      <vt:lpstr>소리 구조</vt:lpstr>
      <vt:lpstr>소리 구조</vt:lpstr>
      <vt:lpstr>주파수와 피치</vt:lpstr>
      <vt:lpstr>파장과 주기</vt:lpstr>
      <vt:lpstr>진폭, 음압, 강도</vt:lpstr>
      <vt:lpstr>진폭, 음압, 강도</vt:lpstr>
      <vt:lpstr>데시벨과 음압 레벨</vt:lpstr>
      <vt:lpstr>데시벨과 음압 레벨</vt:lpstr>
      <vt:lpstr>위상</vt:lpstr>
      <vt:lpstr>Sound 센서 구조</vt:lpstr>
      <vt:lpstr>Sound 모듈 회로 구성</vt:lpstr>
      <vt:lpstr>Sound 모듈 회로 구성</vt:lpstr>
      <vt:lpstr>Sound 모듈 동작 테스트</vt:lpstr>
      <vt:lpstr>Sound 모듈 케이블링</vt:lpstr>
      <vt:lpstr>Sound 모듈 제어</vt:lpstr>
      <vt:lpstr>Sound 모듈 제어</vt:lpstr>
      <vt:lpstr>Switch, Buzzer, Sound 제어 </vt:lpstr>
      <vt:lpstr>Switch, Buzzer, Sound 제어 </vt:lpstr>
      <vt:lpstr>Led, Sound 제어 </vt:lpstr>
      <vt:lpstr>Led, Sound 제어 </vt:lpstr>
      <vt:lpstr>Cds 소자</vt:lpstr>
      <vt:lpstr>가시광선 스펙트럼</vt:lpstr>
      <vt:lpstr>Cds와 전압 분배</vt:lpstr>
      <vt:lpstr>GL125</vt:lpstr>
      <vt:lpstr>Cds 모듈 회로 구성</vt:lpstr>
      <vt:lpstr>Cds 모듈 회로 구성</vt:lpstr>
      <vt:lpstr>저항과 빛의 밝기 관계</vt:lpstr>
      <vt:lpstr>저항과 빛의 밝기 관계</vt:lpstr>
      <vt:lpstr>저항과 빛의 밝기 관계</vt:lpstr>
      <vt:lpstr>Cds 모듈 동작 테스트</vt:lpstr>
      <vt:lpstr>Cds 모듈 케이블링</vt:lpstr>
      <vt:lpstr>Cds 모듈 제어</vt:lpstr>
      <vt:lpstr>Cds 모듈 제어</vt:lpstr>
      <vt:lpstr>Led, Cds 제어(Led 모듈로 Cds 모듈 밝기 테스트) </vt:lpstr>
      <vt:lpstr>Led, Cds 제어(Led 모듈로 Cds 모듈 밝기 테스트) </vt:lpstr>
      <vt:lpstr>Pop 라이브러리의 Cds 클래스</vt:lpstr>
      <vt:lpstr>Cds 모듈 제어</vt:lpstr>
      <vt:lpstr>Cds 모듈 제어</vt:lpstr>
      <vt:lpstr>Led, Cds 제어(Cds 모듈로 가로등 절약 기능 구현) </vt:lpstr>
      <vt:lpstr>Led, Cds 제어(Cds 모듈로 가로등 절약 기능 구현) </vt:lpstr>
      <vt:lpstr>Led, Cds 제어(Cds 모듈로 가로등 절약 기능 구현) </vt:lpstr>
      <vt:lpstr>온도</vt:lpstr>
      <vt:lpstr>습도</vt:lpstr>
      <vt:lpstr>습도</vt:lpstr>
      <vt:lpstr>온도, 습도 센서</vt:lpstr>
      <vt:lpstr>온도, 습도 센서</vt:lpstr>
      <vt:lpstr>서미스터</vt:lpstr>
      <vt:lpstr>Thermistor 모듈 회로 구성</vt:lpstr>
      <vt:lpstr>Thermistor 모듈 회로 구성</vt:lpstr>
      <vt:lpstr>온도 계산</vt:lpstr>
      <vt:lpstr>온도 계산</vt:lpstr>
      <vt:lpstr>Thermistor 모듈 케이블링</vt:lpstr>
      <vt:lpstr>Thermistor 모듈 제어</vt:lpstr>
      <vt:lpstr>Thermistor 모듈 제어</vt:lpstr>
      <vt:lpstr>Thermistor 모듈 제어</vt:lpstr>
      <vt:lpstr>Thermistor 모듈 제어</vt:lpstr>
      <vt:lpstr>Pop 라이브러리의 Thermistor 클래스</vt:lpstr>
      <vt:lpstr>Thermistor 모듈 제어</vt:lpstr>
      <vt:lpstr>DCMotor, Thermistor 제어(모터 속도 조절 구현)</vt:lpstr>
      <vt:lpstr>DCMotor, Thermistor 제어(모터 속도 조절 구현)</vt:lpstr>
      <vt:lpstr>DCMotor, Thermistor 제어(모터 속도 조절 구현)</vt:lpstr>
      <vt:lpstr>여러 개의 아날로그 센서 값 읽기</vt:lpstr>
      <vt:lpstr>여러 개의 아날로그 센서 값 읽기</vt:lpstr>
      <vt:lpstr>여러 개의 아날로그 센서 값 읽기</vt:lpstr>
      <vt:lpstr>여러 개의 아날로그 센서 값 읽기</vt:lpstr>
      <vt:lpstr>여러 개의 아날로그 센서 값 읽기</vt:lpstr>
      <vt:lpstr>여러 개의 아날로그 센서 값 읽기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TeaOS Install</dc:title>
  <dc:creator>박찬민</dc:creator>
  <cp:lastModifiedBy>PC_00</cp:lastModifiedBy>
  <cp:revision>459</cp:revision>
  <dcterms:created xsi:type="dcterms:W3CDTF">2018-08-30T00:18:35Z</dcterms:created>
  <dcterms:modified xsi:type="dcterms:W3CDTF">2021-07-21T15:42:44Z</dcterms:modified>
</cp:coreProperties>
</file>